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/>
    <p:restoredTop sz="94694"/>
  </p:normalViewPr>
  <p:slideViewPr>
    <p:cSldViewPr snapToGrid="0">
      <p:cViewPr>
        <p:scale>
          <a:sx n="116" d="100"/>
          <a:sy n="116" d="100"/>
        </p:scale>
        <p:origin x="1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EC6A69-2D74-0A86-FFD6-97D519AFA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7A9BCF-7453-15C6-6CCE-01025EA5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1541668"/>
            <a:ext cx="8130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60F427-F3C2-2CC5-C9BB-ED483D19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3021497"/>
            <a:ext cx="8130208" cy="315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147"/>
                </a:solidFill>
              </a:defRPr>
            </a:lvl1pPr>
            <a:lvl2pPr>
              <a:defRPr>
                <a:solidFill>
                  <a:srgbClr val="002147"/>
                </a:solidFill>
              </a:defRPr>
            </a:lvl2pPr>
            <a:lvl3pPr>
              <a:defRPr>
                <a:solidFill>
                  <a:srgbClr val="002147"/>
                </a:solidFill>
              </a:defRPr>
            </a:lvl3pPr>
            <a:lvl4pPr>
              <a:defRPr>
                <a:solidFill>
                  <a:srgbClr val="002147"/>
                </a:solidFill>
              </a:defRPr>
            </a:lvl4pPr>
            <a:lvl5pPr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3E68A32-6904-EF0D-24F7-2A3959543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147"/>
                </a:solidFill>
              </a:defRPr>
            </a:lvl1pPr>
          </a:lstStyle>
          <a:p>
            <a:fld id="{7A3448A1-BFD5-ED4F-AD02-00C2BFF031BB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3D23EF-6E79-BF0B-0E38-8AB9B55F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14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E3E201-E613-9599-A706-B8DAD225E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147"/>
                </a:solidFill>
              </a:defRPr>
            </a:lvl1pPr>
          </a:lstStyle>
          <a:p>
            <a:fld id="{128444A8-151C-CD42-9F9C-06C87688D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8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8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26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8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7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EC6A69-2D74-0A86-FFD6-97D519AFA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7A9BCF-7453-15C6-6CCE-01025EA5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1541668"/>
            <a:ext cx="8130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60F427-F3C2-2CC5-C9BB-ED483D19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3021497"/>
            <a:ext cx="8130208" cy="315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3E68A32-6904-EF0D-24F7-2A3959543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A3448A1-BFD5-ED4F-AD02-00C2BFF031BB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3D23EF-6E79-BF0B-0E38-8AB9B55F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E3E201-E613-9599-A706-B8DAD225E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8444A8-151C-CD42-9F9C-06C87688D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5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9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05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9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7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fld id="{7A3448A1-BFD5-ED4F-AD02-00C2BFF031BB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fld id="{128444A8-151C-CD42-9F9C-06C87688D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1F073-0501-DAD4-3C5A-4CF3D8DF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147"/>
                </a:solidFill>
              </a:defRPr>
            </a:lvl1pPr>
          </a:lstStyle>
          <a:p>
            <a:fld id="{7A3448A1-BFD5-ED4F-AD02-00C2BFF031BB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147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147"/>
                </a:solidFill>
              </a:defRPr>
            </a:lvl1pPr>
          </a:lstStyle>
          <a:p>
            <a:fld id="{128444A8-151C-CD42-9F9C-06C87688DF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0" r:id="rId10"/>
    <p:sldLayoutId id="2147483671" r:id="rId11"/>
    <p:sldLayoutId id="2147483672" r:id="rId12"/>
    <p:sldLayoutId id="2147483674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2147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1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1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1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002147"/>
          </a:solidFill>
          <a:latin typeface="Raleway SemiBol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2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4E77D3-BB56-5ECF-0DA7-98CDB0D98972}"/>
              </a:ext>
            </a:extLst>
          </p:cNvPr>
          <p:cNvSpPr txBox="1"/>
          <p:nvPr/>
        </p:nvSpPr>
        <p:spPr>
          <a:xfrm>
            <a:off x="453481" y="1479399"/>
            <a:ext cx="8266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147"/>
                </a:solidFill>
                <a:latin typeface="Raleway" panose="020B0503030101060003" pitchFamily="34" charset="77"/>
              </a:rPr>
              <a:t>This is an instruction slide, inserted to help you create and format presentations correctly according to our Brand Guidelines.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E57E2A-C1BA-0B75-D724-8FC245165A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85" y="3924199"/>
            <a:ext cx="1967752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8DEF76-D1C3-2D3A-1D0C-62CACB89D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638" y="4061655"/>
            <a:ext cx="2111298" cy="86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31934B-2524-841C-80A7-0F6A0FB55D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471" y="3924199"/>
            <a:ext cx="2438400" cy="165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7D8CD3-256D-00D6-FACF-57E96A666900}"/>
              </a:ext>
            </a:extLst>
          </p:cNvPr>
          <p:cNvSpPr txBox="1"/>
          <p:nvPr/>
        </p:nvSpPr>
        <p:spPr>
          <a:xfrm>
            <a:off x="661637" y="3106406"/>
            <a:ext cx="243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147"/>
                </a:solidFill>
                <a:latin typeface="Minion Pro Capt" panose="02040503050306020203" pitchFamily="18" charset="0"/>
              </a:rPr>
              <a:t>1. Download and install the necessary elements, image assets and fonts.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C85C3C-0C8C-8DA7-6DFC-6A040BD632E6}"/>
              </a:ext>
            </a:extLst>
          </p:cNvPr>
          <p:cNvSpPr txBox="1"/>
          <p:nvPr/>
        </p:nvSpPr>
        <p:spPr>
          <a:xfrm>
            <a:off x="3412271" y="3106406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147"/>
                </a:solidFill>
                <a:latin typeface="Minion Pro Capt" panose="02040503050306020203" pitchFamily="18" charset="0"/>
              </a:rPr>
              <a:t>2. </a:t>
            </a:r>
            <a:r>
              <a:rPr lang="en-US" sz="1400" b="1" dirty="0" err="1">
                <a:solidFill>
                  <a:srgbClr val="002147"/>
                </a:solidFill>
                <a:latin typeface="Minion Pro Capt" panose="02040503050306020203" pitchFamily="18" charset="0"/>
              </a:rPr>
              <a:t>Familiarise</a:t>
            </a:r>
            <a:r>
              <a:rPr lang="en-US" sz="1400" b="1" dirty="0">
                <a:solidFill>
                  <a:srgbClr val="002147"/>
                </a:solidFill>
                <a:latin typeface="Minion Pro Capt" panose="02040503050306020203" pitchFamily="18" charset="0"/>
              </a:rPr>
              <a:t> yourself with our Brand Guidelines.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079D2B-92F8-960E-8F73-0EB0B1ED5D5A}"/>
              </a:ext>
            </a:extLst>
          </p:cNvPr>
          <p:cNvSpPr txBox="1"/>
          <p:nvPr/>
        </p:nvSpPr>
        <p:spPr>
          <a:xfrm>
            <a:off x="6155471" y="3106406"/>
            <a:ext cx="243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147"/>
                </a:solidFill>
                <a:latin typeface="Minion Pro Capt" panose="02040503050306020203" pitchFamily="18" charset="0"/>
              </a:rPr>
              <a:t>3. Make use of the template slides embedded in this PP’ document (New Slide).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73588-6E53-FBCE-F752-4202DEEC0472}"/>
              </a:ext>
            </a:extLst>
          </p:cNvPr>
          <p:cNvSpPr txBox="1"/>
          <p:nvPr/>
        </p:nvSpPr>
        <p:spPr>
          <a:xfrm>
            <a:off x="661637" y="5636938"/>
            <a:ext cx="578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147"/>
                </a:solidFill>
                <a:latin typeface="Minion Pro Capt" panose="02040503050306020203" pitchFamily="18" charset="0"/>
              </a:rPr>
              <a:t>4. Remember to delete or move this slide before presenting!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D2DF0D9-7AB5-5F6E-04F9-D389D5FECA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81" y="400447"/>
            <a:ext cx="841047" cy="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D759DA7-9495-B324-B903-0489F5D8D6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81" y="400447"/>
            <a:ext cx="841047" cy="841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6C487-397F-284C-D46D-EAB79B6046C8}"/>
              </a:ext>
            </a:extLst>
          </p:cNvPr>
          <p:cNvSpPr txBox="1"/>
          <p:nvPr/>
        </p:nvSpPr>
        <p:spPr>
          <a:xfrm>
            <a:off x="438614" y="1724726"/>
            <a:ext cx="82667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2147"/>
                </a:solidFill>
                <a:latin typeface="Raleway" panose="020B0503030101060003" pitchFamily="34" charset="77"/>
              </a:rPr>
              <a:t>Titles should be in </a:t>
            </a:r>
            <a:r>
              <a:rPr lang="en-US" sz="3400" b="1" dirty="0" err="1">
                <a:solidFill>
                  <a:srgbClr val="002147"/>
                </a:solidFill>
                <a:latin typeface="Raleway" panose="020B0503030101060003" pitchFamily="34" charset="77"/>
              </a:rPr>
              <a:t>Raleway</a:t>
            </a:r>
            <a:r>
              <a:rPr lang="en-US" sz="3400" b="1" dirty="0">
                <a:solidFill>
                  <a:srgbClr val="002147"/>
                </a:solidFill>
                <a:latin typeface="Raleway" panose="020B0503030101060003" pitchFamily="34" charset="77"/>
              </a:rPr>
              <a:t> Bold font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F572B-0BFF-B6C1-95EB-AC3C9432CA44}"/>
              </a:ext>
            </a:extLst>
          </p:cNvPr>
          <p:cNvSpPr txBox="1"/>
          <p:nvPr/>
        </p:nvSpPr>
        <p:spPr>
          <a:xfrm>
            <a:off x="438614" y="2628355"/>
            <a:ext cx="82667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Paragraphs and bullet points in Minion Pro. The Semi Bold weight is easily read from distance.</a:t>
            </a:r>
            <a:b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</a:br>
            <a:endParaRPr lang="en-US" sz="2800" b="1" dirty="0">
              <a:solidFill>
                <a:srgbClr val="002147"/>
              </a:solidFill>
              <a:latin typeface="Minion Pro SmBd" panose="02040503050306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Use quality images that are </a:t>
            </a:r>
            <a:b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</a:br>
            <a: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clear, label and credit them.</a:t>
            </a:r>
            <a:b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</a:br>
            <a:endParaRPr lang="en-US" sz="2800" b="1" dirty="0">
              <a:solidFill>
                <a:srgbClr val="002147"/>
              </a:solidFill>
              <a:latin typeface="Minion Pro SmBd" panose="0204050305030602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Good luck!</a:t>
            </a:r>
          </a:p>
        </p:txBody>
      </p:sp>
      <p:pic>
        <p:nvPicPr>
          <p:cNvPr id="8" name="Picture 7" descr="A picture containing text, library, shelf&#10;&#10;Description automatically generated">
            <a:extLst>
              <a:ext uri="{FF2B5EF4-FFF2-40B4-BE49-F238E27FC236}">
                <a16:creationId xmlns:a16="http://schemas.microsoft.com/office/drawing/2014/main" id="{D7691EAD-C7C6-E500-52DA-9515A888BA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97" y="3969053"/>
            <a:ext cx="2720933" cy="1812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63B21-0DF1-BF8A-1B12-594C63400ADA}"/>
              </a:ext>
            </a:extLst>
          </p:cNvPr>
          <p:cNvSpPr txBox="1"/>
          <p:nvPr/>
        </p:nvSpPr>
        <p:spPr>
          <a:xfrm>
            <a:off x="5488834" y="5781194"/>
            <a:ext cx="279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Photo: </a:t>
            </a:r>
            <a:r>
              <a:rPr lang="en-US" sz="1400" b="1" dirty="0" err="1">
                <a:solidFill>
                  <a:srgbClr val="002147"/>
                </a:solidFill>
                <a:latin typeface="Minion Pro SmBd" panose="02040503050306020203" pitchFamily="18" charset="0"/>
              </a:rPr>
              <a:t>Giammarco</a:t>
            </a:r>
            <a:r>
              <a:rPr lang="en-US" sz="14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, </a:t>
            </a:r>
            <a:r>
              <a:rPr lang="en-US" sz="1400" b="1" dirty="0" err="1">
                <a:solidFill>
                  <a:srgbClr val="002147"/>
                </a:solidFill>
                <a:latin typeface="Minion Pro SmBd" panose="02040503050306020203" pitchFamily="18" charset="0"/>
              </a:rPr>
              <a:t>Unsplash</a:t>
            </a:r>
            <a:r>
              <a:rPr lang="en-US" sz="1400" b="1" dirty="0">
                <a:solidFill>
                  <a:srgbClr val="002147"/>
                </a:solidFill>
                <a:latin typeface="Minion Pro SmBd" panose="020405030503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59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17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-Law_Presentation-Template_4x3_Nov22" id="{527DB775-1A83-1848-A623-6F3921C256FB}" vid="{ED6FD103-D040-F04E-B6AF-82A8F045C0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Ox-Law_Presentation-Template_4x3_Nov22</Template>
  <TotalTime>0</TotalTime>
  <Words>123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Minion Pro Capt</vt:lpstr>
      <vt:lpstr>Minion Pro SmBd</vt:lpstr>
      <vt:lpstr>Raleway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Oxenbury-Palmer</dc:creator>
  <cp:lastModifiedBy>Clare Oxenbury-Palmer</cp:lastModifiedBy>
  <cp:revision>1</cp:revision>
  <dcterms:created xsi:type="dcterms:W3CDTF">2023-01-25T10:09:25Z</dcterms:created>
  <dcterms:modified xsi:type="dcterms:W3CDTF">2023-01-25T10:11:50Z</dcterms:modified>
</cp:coreProperties>
</file>