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4" r:id="rId1"/>
  </p:sldMasterIdLst>
  <p:notesMasterIdLst>
    <p:notesMasterId r:id="rId53"/>
  </p:notesMasterIdLst>
  <p:handoutMasterIdLst>
    <p:handoutMasterId r:id="rId54"/>
  </p:handoutMasterIdLst>
  <p:sldIdLst>
    <p:sldId id="259" r:id="rId2"/>
    <p:sldId id="271" r:id="rId3"/>
    <p:sldId id="272" r:id="rId4"/>
    <p:sldId id="284" r:id="rId5"/>
    <p:sldId id="277" r:id="rId6"/>
    <p:sldId id="273" r:id="rId7"/>
    <p:sldId id="305" r:id="rId8"/>
    <p:sldId id="329" r:id="rId9"/>
    <p:sldId id="287" r:id="rId10"/>
    <p:sldId id="297" r:id="rId11"/>
    <p:sldId id="276" r:id="rId12"/>
    <p:sldId id="275" r:id="rId13"/>
    <p:sldId id="286" r:id="rId14"/>
    <p:sldId id="292" r:id="rId15"/>
    <p:sldId id="293" r:id="rId16"/>
    <p:sldId id="300" r:id="rId17"/>
    <p:sldId id="301" r:id="rId18"/>
    <p:sldId id="285" r:id="rId19"/>
    <p:sldId id="288" r:id="rId20"/>
    <p:sldId id="328" r:id="rId21"/>
    <p:sldId id="289" r:id="rId22"/>
    <p:sldId id="274" r:id="rId23"/>
    <p:sldId id="303" r:id="rId24"/>
    <p:sldId id="291" r:id="rId25"/>
    <p:sldId id="295" r:id="rId26"/>
    <p:sldId id="294" r:id="rId27"/>
    <p:sldId id="296" r:id="rId28"/>
    <p:sldId id="282" r:id="rId29"/>
    <p:sldId id="298" r:id="rId30"/>
    <p:sldId id="283" r:id="rId31"/>
    <p:sldId id="299" r:id="rId32"/>
    <p:sldId id="330" r:id="rId33"/>
    <p:sldId id="326" r:id="rId34"/>
    <p:sldId id="307" r:id="rId35"/>
    <p:sldId id="308" r:id="rId36"/>
    <p:sldId id="324" r:id="rId37"/>
    <p:sldId id="310" r:id="rId38"/>
    <p:sldId id="323" r:id="rId39"/>
    <p:sldId id="312" r:id="rId40"/>
    <p:sldId id="313" r:id="rId41"/>
    <p:sldId id="314" r:id="rId42"/>
    <p:sldId id="315" r:id="rId43"/>
    <p:sldId id="316" r:id="rId44"/>
    <p:sldId id="317" r:id="rId45"/>
    <p:sldId id="318" r:id="rId46"/>
    <p:sldId id="319" r:id="rId47"/>
    <p:sldId id="320" r:id="rId48"/>
    <p:sldId id="321" r:id="rId49"/>
    <p:sldId id="322" r:id="rId50"/>
    <p:sldId id="325" r:id="rId51"/>
    <p:sldId id="270" r:id="rId52"/>
  </p:sldIdLst>
  <p:sldSz cx="9144000" cy="5149850"/>
  <p:notesSz cx="985678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5" userDrawn="1">
          <p15:clr>
            <a:srgbClr val="A4A3A4"/>
          </p15:clr>
        </p15:guide>
        <p15:guide id="2" pos="5520" userDrawn="1">
          <p15:clr>
            <a:srgbClr val="A4A3A4"/>
          </p15:clr>
        </p15:guide>
        <p15:guide id="3" pos="222" userDrawn="1">
          <p15:clr>
            <a:srgbClr val="A4A3A4"/>
          </p15:clr>
        </p15:guide>
        <p15:guide id="4" orient="horz" pos="3094">
          <p15:clr>
            <a:srgbClr val="A4A3A4"/>
          </p15:clr>
        </p15:guide>
        <p15:guide id="5" orient="horz" pos="171" userDrawn="1">
          <p15:clr>
            <a:srgbClr val="A4A3A4"/>
          </p15:clr>
        </p15:guide>
        <p15:guide id="6" pos="5533">
          <p15:clr>
            <a:srgbClr val="A4A3A4"/>
          </p15:clr>
        </p15:guide>
        <p15:guide id="7" pos="442">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QBL Temp" initials="" lastIdx="19" clrIdx="0"/>
  <p:cmAuthor id="1" name="Freelancer"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81A33"/>
    <a:srgbClr val="CEC8C1"/>
    <a:srgbClr val="4F2750"/>
    <a:srgbClr val="C4D931"/>
    <a:srgbClr val="E17A38"/>
    <a:srgbClr val="BAD130"/>
    <a:srgbClr val="FFFFFF"/>
    <a:srgbClr val="341A31"/>
    <a:srgbClr val="D6542C"/>
    <a:srgbClr val="007D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7" autoAdjust="0"/>
  </p:normalViewPr>
  <p:slideViewPr>
    <p:cSldViewPr snapToGrid="0">
      <p:cViewPr varScale="1">
        <p:scale>
          <a:sx n="141" d="100"/>
          <a:sy n="141" d="100"/>
        </p:scale>
        <p:origin x="120" y="240"/>
      </p:cViewPr>
      <p:guideLst>
        <p:guide orient="horz" pos="2885"/>
        <p:guide pos="5520"/>
        <p:guide pos="222"/>
        <p:guide orient="horz" pos="3094"/>
        <p:guide orient="horz" pos="171"/>
        <p:guide pos="5533"/>
        <p:guide pos="44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144" d="100"/>
          <a:sy n="144" d="100"/>
        </p:scale>
        <p:origin x="774"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9" y="13"/>
            <a:ext cx="4271275" cy="339465"/>
          </a:xfrm>
          <a:prstGeom prst="rect">
            <a:avLst/>
          </a:prstGeom>
        </p:spPr>
        <p:txBody>
          <a:bodyPr vert="horz" lIns="102667" tIns="51334" rIns="102667" bIns="51334" rtlCol="0"/>
          <a:lstStyle>
            <a:lvl1pPr algn="l">
              <a:defRPr sz="1400"/>
            </a:lvl1pPr>
          </a:lstStyle>
          <a:p>
            <a:endParaRPr lang="en-US"/>
          </a:p>
        </p:txBody>
      </p:sp>
      <p:sp>
        <p:nvSpPr>
          <p:cNvPr id="3" name="Date Placeholder 2"/>
          <p:cNvSpPr>
            <a:spLocks noGrp="1"/>
          </p:cNvSpPr>
          <p:nvPr>
            <p:ph type="dt" sz="quarter" idx="1"/>
          </p:nvPr>
        </p:nvSpPr>
        <p:spPr>
          <a:xfrm>
            <a:off x="5583822" y="13"/>
            <a:ext cx="4271275" cy="339465"/>
          </a:xfrm>
          <a:prstGeom prst="rect">
            <a:avLst/>
          </a:prstGeom>
        </p:spPr>
        <p:txBody>
          <a:bodyPr vert="horz" lIns="102667" tIns="51334" rIns="102667" bIns="51334" rtlCol="0"/>
          <a:lstStyle>
            <a:lvl1pPr algn="r">
              <a:defRPr sz="1400"/>
            </a:lvl1pPr>
          </a:lstStyle>
          <a:p>
            <a:fld id="{61127DD9-3CDE-8F4D-827E-22854F5C0F46}" type="datetimeFigureOut">
              <a:rPr lang="en-US" smtClean="0"/>
              <a:t>11/2/2017</a:t>
            </a:fld>
            <a:endParaRPr lang="en-US"/>
          </a:p>
        </p:txBody>
      </p:sp>
      <p:sp>
        <p:nvSpPr>
          <p:cNvPr id="4" name="Footer Placeholder 3"/>
          <p:cNvSpPr>
            <a:spLocks noGrp="1"/>
          </p:cNvSpPr>
          <p:nvPr>
            <p:ph type="ftr" sz="quarter" idx="2"/>
          </p:nvPr>
        </p:nvSpPr>
        <p:spPr>
          <a:xfrm>
            <a:off x="19" y="6456134"/>
            <a:ext cx="4271275" cy="339465"/>
          </a:xfrm>
          <a:prstGeom prst="rect">
            <a:avLst/>
          </a:prstGeom>
        </p:spPr>
        <p:txBody>
          <a:bodyPr vert="horz" lIns="102667" tIns="51334" rIns="102667" bIns="51334" rtlCol="0" anchor="b"/>
          <a:lstStyle>
            <a:lvl1pPr algn="l">
              <a:defRPr sz="1400"/>
            </a:lvl1pPr>
          </a:lstStyle>
          <a:p>
            <a:endParaRPr lang="en-US"/>
          </a:p>
        </p:txBody>
      </p:sp>
      <p:sp>
        <p:nvSpPr>
          <p:cNvPr id="5" name="Slide Number Placeholder 4"/>
          <p:cNvSpPr>
            <a:spLocks noGrp="1"/>
          </p:cNvSpPr>
          <p:nvPr>
            <p:ph type="sldNum" sz="quarter" idx="3"/>
          </p:nvPr>
        </p:nvSpPr>
        <p:spPr>
          <a:xfrm>
            <a:off x="5583822" y="6456134"/>
            <a:ext cx="4271275" cy="339465"/>
          </a:xfrm>
          <a:prstGeom prst="rect">
            <a:avLst/>
          </a:prstGeom>
        </p:spPr>
        <p:txBody>
          <a:bodyPr vert="horz" lIns="102667" tIns="51334" rIns="102667" bIns="51334" rtlCol="0" anchor="b"/>
          <a:lstStyle>
            <a:lvl1pPr algn="r">
              <a:defRPr sz="1400"/>
            </a:lvl1pPr>
          </a:lstStyle>
          <a:p>
            <a:fld id="{81DA3B80-9252-C14B-8C04-E67C37CFBD1D}" type="slidenum">
              <a:rPr lang="en-US" smtClean="0"/>
              <a:t>‹#›</a:t>
            </a:fld>
            <a:endParaRPr lang="en-US"/>
          </a:p>
        </p:txBody>
      </p:sp>
    </p:spTree>
    <p:extLst>
      <p:ext uri="{BB962C8B-B14F-4D97-AF65-F5344CB8AC3E}">
        <p14:creationId xmlns:p14="http://schemas.microsoft.com/office/powerpoint/2010/main" val="25410445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9" y="13"/>
            <a:ext cx="4271275" cy="339465"/>
          </a:xfrm>
          <a:prstGeom prst="rect">
            <a:avLst/>
          </a:prstGeom>
        </p:spPr>
        <p:txBody>
          <a:bodyPr vert="horz" lIns="102667" tIns="51334" rIns="102667" bIns="51334" rtlCol="0"/>
          <a:lstStyle>
            <a:lvl1pPr algn="l">
              <a:defRPr sz="1400"/>
            </a:lvl1pPr>
          </a:lstStyle>
          <a:p>
            <a:endParaRPr lang="en-US"/>
          </a:p>
        </p:txBody>
      </p:sp>
      <p:sp>
        <p:nvSpPr>
          <p:cNvPr id="3" name="Date Placeholder 2"/>
          <p:cNvSpPr>
            <a:spLocks noGrp="1"/>
          </p:cNvSpPr>
          <p:nvPr>
            <p:ph type="dt" idx="1"/>
          </p:nvPr>
        </p:nvSpPr>
        <p:spPr>
          <a:xfrm>
            <a:off x="5583822" y="13"/>
            <a:ext cx="4271275" cy="339465"/>
          </a:xfrm>
          <a:prstGeom prst="rect">
            <a:avLst/>
          </a:prstGeom>
        </p:spPr>
        <p:txBody>
          <a:bodyPr vert="horz" lIns="102667" tIns="51334" rIns="102667" bIns="51334" rtlCol="0"/>
          <a:lstStyle>
            <a:lvl1pPr algn="r">
              <a:defRPr sz="1400"/>
            </a:lvl1pPr>
          </a:lstStyle>
          <a:p>
            <a:fld id="{58C6C88A-12A5-D74C-B040-E2445D56C519}" type="datetimeFigureOut">
              <a:rPr lang="en-US" smtClean="0"/>
              <a:t>11/2/2017</a:t>
            </a:fld>
            <a:endParaRPr lang="en-US"/>
          </a:p>
        </p:txBody>
      </p:sp>
      <p:sp>
        <p:nvSpPr>
          <p:cNvPr id="4" name="Slide Image Placeholder 3"/>
          <p:cNvSpPr>
            <a:spLocks noGrp="1" noRot="1" noChangeAspect="1"/>
          </p:cNvSpPr>
          <p:nvPr>
            <p:ph type="sldImg" idx="2"/>
          </p:nvPr>
        </p:nvSpPr>
        <p:spPr>
          <a:xfrm>
            <a:off x="2665413" y="509588"/>
            <a:ext cx="4525962" cy="2549525"/>
          </a:xfrm>
          <a:prstGeom prst="rect">
            <a:avLst/>
          </a:prstGeom>
          <a:noFill/>
          <a:ln w="12700">
            <a:solidFill>
              <a:prstClr val="black"/>
            </a:solidFill>
          </a:ln>
        </p:spPr>
        <p:txBody>
          <a:bodyPr vert="horz" lIns="102667" tIns="51334" rIns="102667" bIns="51334" rtlCol="0" anchor="ctr"/>
          <a:lstStyle/>
          <a:p>
            <a:endParaRPr lang="en-US"/>
          </a:p>
        </p:txBody>
      </p:sp>
      <p:sp>
        <p:nvSpPr>
          <p:cNvPr id="5" name="Notes Placeholder 4"/>
          <p:cNvSpPr>
            <a:spLocks noGrp="1"/>
          </p:cNvSpPr>
          <p:nvPr>
            <p:ph type="body" sz="quarter" idx="3"/>
          </p:nvPr>
        </p:nvSpPr>
        <p:spPr>
          <a:xfrm>
            <a:off x="985679" y="3229126"/>
            <a:ext cx="7885430" cy="3059373"/>
          </a:xfrm>
          <a:prstGeom prst="rect">
            <a:avLst/>
          </a:prstGeom>
        </p:spPr>
        <p:txBody>
          <a:bodyPr vert="horz" lIns="102667" tIns="51334" rIns="102667" bIns="51334"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19" y="6456134"/>
            <a:ext cx="4271275" cy="339465"/>
          </a:xfrm>
          <a:prstGeom prst="rect">
            <a:avLst/>
          </a:prstGeom>
        </p:spPr>
        <p:txBody>
          <a:bodyPr vert="horz" lIns="102667" tIns="51334" rIns="102667" bIns="51334" rtlCol="0" anchor="b"/>
          <a:lstStyle>
            <a:lvl1pPr algn="l">
              <a:defRPr sz="1400"/>
            </a:lvl1pPr>
          </a:lstStyle>
          <a:p>
            <a:endParaRPr lang="en-US"/>
          </a:p>
        </p:txBody>
      </p:sp>
      <p:sp>
        <p:nvSpPr>
          <p:cNvPr id="7" name="Slide Number Placeholder 6"/>
          <p:cNvSpPr>
            <a:spLocks noGrp="1"/>
          </p:cNvSpPr>
          <p:nvPr>
            <p:ph type="sldNum" sz="quarter" idx="5"/>
          </p:nvPr>
        </p:nvSpPr>
        <p:spPr>
          <a:xfrm>
            <a:off x="5583822" y="6456134"/>
            <a:ext cx="4271275" cy="339465"/>
          </a:xfrm>
          <a:prstGeom prst="rect">
            <a:avLst/>
          </a:prstGeom>
        </p:spPr>
        <p:txBody>
          <a:bodyPr vert="horz" lIns="102667" tIns="51334" rIns="102667" bIns="51334" rtlCol="0" anchor="b"/>
          <a:lstStyle>
            <a:lvl1pPr algn="r">
              <a:defRPr sz="1400"/>
            </a:lvl1pPr>
          </a:lstStyle>
          <a:p>
            <a:fld id="{3BD5475B-9FCA-CF46-849D-01350348CD02}" type="slidenum">
              <a:rPr lang="en-US" smtClean="0"/>
              <a:t>‹#›</a:t>
            </a:fld>
            <a:endParaRPr lang="en-US"/>
          </a:p>
        </p:txBody>
      </p:sp>
    </p:spTree>
    <p:extLst>
      <p:ext uri="{BB962C8B-B14F-4D97-AF65-F5344CB8AC3E}">
        <p14:creationId xmlns:p14="http://schemas.microsoft.com/office/powerpoint/2010/main" val="46246258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BD5475B-9FCA-CF46-849D-01350348CD02}" type="slidenum">
              <a:rPr lang="en-US" smtClean="0"/>
              <a:t>1</a:t>
            </a:fld>
            <a:endParaRPr lang="en-US"/>
          </a:p>
        </p:txBody>
      </p:sp>
    </p:spTree>
    <p:extLst>
      <p:ext uri="{BB962C8B-B14F-4D97-AF65-F5344CB8AC3E}">
        <p14:creationId xmlns:p14="http://schemas.microsoft.com/office/powerpoint/2010/main" val="1181089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BD5475B-9FCA-CF46-849D-01350348CD02}" type="slidenum">
              <a:rPr lang="en-US" smtClean="0"/>
              <a:t>2</a:t>
            </a:fld>
            <a:endParaRPr lang="en-US"/>
          </a:p>
        </p:txBody>
      </p:sp>
    </p:spTree>
    <p:extLst>
      <p:ext uri="{BB962C8B-B14F-4D97-AF65-F5344CB8AC3E}">
        <p14:creationId xmlns:p14="http://schemas.microsoft.com/office/powerpoint/2010/main" val="2980117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BD5475B-9FCA-CF46-849D-01350348CD02}" type="slidenum">
              <a:rPr lang="en-US" smtClean="0"/>
              <a:t>51</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23277774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Rectangle 3"/>
          <p:cNvSpPr/>
          <p:nvPr/>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Parallelogram 5"/>
          <p:cNvSpPr/>
          <p:nvPr/>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chemeClr val="accent1"/>
          </a:solidFill>
        </p:spPr>
        <p:txBody>
          <a:bodyPr wrap="square" lIns="0" tIns="0" rIns="0" bIns="0" rtlCol="0"/>
          <a:lstStyle/>
          <a:p>
            <a:pPr lvl="0"/>
            <a:endParaRPr lang="en-US" dirty="0">
              <a:solidFill>
                <a:schemeClr val="accent1"/>
              </a:solidFill>
            </a:endParaRPr>
          </a:p>
        </p:txBody>
      </p:sp>
      <p:pic>
        <p:nvPicPr>
          <p:cNvPr id="3" name="Picture 2" descr="SandM WHITE.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
        <p:nvSpPr>
          <p:cNvPr id="2" name="Title 1"/>
          <p:cNvSpPr>
            <a:spLocks noGrp="1"/>
          </p:cNvSpPr>
          <p:nvPr>
            <p:ph type="title" hasCustomPrompt="1"/>
          </p:nvPr>
        </p:nvSpPr>
        <p:spPr>
          <a:xfrm>
            <a:off x="701675" y="273267"/>
            <a:ext cx="5307772" cy="2451352"/>
          </a:xfrm>
        </p:spPr>
        <p:txBody>
          <a:bodyPr wrap="square" anchor="b">
            <a:noAutofit/>
          </a:bodyPr>
          <a:lstStyle>
            <a:lvl1pPr>
              <a:defRPr baseline="0">
                <a:solidFill>
                  <a:schemeClr val="accent1"/>
                </a:solidFill>
              </a:defRPr>
            </a:lvl1pPr>
          </a:lstStyle>
          <a:p>
            <a:r>
              <a:rPr lang="en-US" dirty="0" smtClean="0"/>
              <a:t>Title heading style </a:t>
            </a:r>
            <a:br>
              <a:rPr lang="en-US" dirty="0" smtClean="0"/>
            </a:br>
            <a:r>
              <a:rPr lang="en-US" dirty="0" smtClean="0"/>
              <a:t>36pt Trebuchet Bold</a:t>
            </a:r>
            <a:endParaRPr lang="en-GB" dirty="0"/>
          </a:p>
        </p:txBody>
      </p:sp>
      <p:sp>
        <p:nvSpPr>
          <p:cNvPr id="5" name="Text Placeholder 4"/>
          <p:cNvSpPr>
            <a:spLocks noGrp="1"/>
          </p:cNvSpPr>
          <p:nvPr>
            <p:ph type="body" sz="quarter" idx="10" hasCustomPrompt="1"/>
          </p:nvPr>
        </p:nvSpPr>
        <p:spPr>
          <a:xfrm>
            <a:off x="704499" y="2732087"/>
            <a:ext cx="5296909" cy="956997"/>
          </a:xfrm>
        </p:spPr>
        <p:txBody>
          <a:bodyPr vert="horz" wrap="square">
            <a:noAutofit/>
          </a:bodyPr>
          <a:lstStyle>
            <a:lvl1pPr>
              <a:defRPr sz="2600">
                <a:solidFill>
                  <a:schemeClr val="accent4"/>
                </a:solidFill>
              </a:defRPr>
            </a:lvl1pPr>
          </a:lstStyle>
          <a:p>
            <a:pPr lvl="0"/>
            <a:r>
              <a:rPr lang="en-GB" dirty="0" smtClean="0"/>
              <a:t>Subhead style 26pt Trebuchet Regular</a:t>
            </a:r>
            <a:endParaRPr lang="en-US" dirty="0"/>
          </a:p>
        </p:txBody>
      </p:sp>
      <p:sp>
        <p:nvSpPr>
          <p:cNvPr id="8" name="Text Placeholder 7"/>
          <p:cNvSpPr>
            <a:spLocks noGrp="1"/>
          </p:cNvSpPr>
          <p:nvPr>
            <p:ph type="body" sz="quarter" idx="11" hasCustomPrompt="1"/>
          </p:nvPr>
        </p:nvSpPr>
        <p:spPr>
          <a:xfrm>
            <a:off x="704500" y="3976265"/>
            <a:ext cx="2941834" cy="862143"/>
          </a:xfrm>
        </p:spPr>
        <p:txBody>
          <a:bodyPr vert="horz" anchor="t" anchorCtr="0">
            <a:noAutofit/>
          </a:bodyPr>
          <a:lstStyle>
            <a:lvl1pPr>
              <a:defRPr baseline="0">
                <a:solidFill>
                  <a:schemeClr val="accent1"/>
                </a:solidFill>
              </a:defRPr>
            </a:lvl1pPr>
          </a:lstStyle>
          <a:p>
            <a:pPr lvl="0"/>
            <a:r>
              <a:rPr lang="en-GB" dirty="0" smtClean="0"/>
              <a:t>Author(s) Name and Date 18pt Regular</a:t>
            </a:r>
            <a:endParaRPr lang="en-US" dirty="0"/>
          </a:p>
        </p:txBody>
      </p:sp>
      <p:sp>
        <p:nvSpPr>
          <p:cNvPr id="9" name="Slide Number Placeholder 2"/>
          <p:cNvSpPr>
            <a:spLocks noGrp="1"/>
          </p:cNvSpPr>
          <p:nvPr>
            <p:ph type="sldNum" sz="quarter" idx="15"/>
          </p:nvPr>
        </p:nvSpPr>
        <p:spPr>
          <a:xfrm>
            <a:off x="6193103" y="4909700"/>
            <a:ext cx="2622550" cy="152400"/>
          </a:xfrm>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84719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7300" y="377077"/>
            <a:ext cx="8491900" cy="553998"/>
          </a:xfrm>
          <a:prstGeom prst="rect">
            <a:avLst/>
          </a:prstGeom>
        </p:spPr>
        <p:txBody>
          <a:bodyPr vert="horz"/>
          <a:lstStyle>
            <a:lvl1pPr>
              <a:defRPr baseline="0">
                <a:solidFill>
                  <a:srgbClr val="4F2750"/>
                </a:solidFill>
              </a:defRPr>
            </a:lvl1pPr>
          </a:lstStyle>
          <a:p>
            <a:r>
              <a:rPr lang="en-GB" dirty="0" smtClean="0"/>
              <a:t>Title header style 36pt Bold</a:t>
            </a:r>
            <a:endParaRPr lang="en-US" dirty="0"/>
          </a:p>
        </p:txBody>
      </p:sp>
      <p:sp>
        <p:nvSpPr>
          <p:cNvPr id="5"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6" name="Holder 3"/>
          <p:cNvSpPr>
            <a:spLocks noGrp="1"/>
          </p:cNvSpPr>
          <p:nvPr>
            <p:ph type="body" idx="12"/>
          </p:nvPr>
        </p:nvSpPr>
        <p:spPr>
          <a:xfrm>
            <a:off x="342997" y="1589914"/>
            <a:ext cx="4152803" cy="2910930"/>
          </a:xfrm>
        </p:spPr>
        <p:txBody>
          <a:bodyPr lIns="0" tIns="0" rIns="0" bIns="0">
            <a:normAutofit/>
          </a:bodyPr>
          <a:lstStyle>
            <a:lvl1pPr>
              <a:spcAft>
                <a:spcPts val="600"/>
              </a:spcAft>
              <a:defRPr b="0" i="0">
                <a:solidFill>
                  <a:schemeClr val="tx1"/>
                </a:solidFill>
              </a:defRPr>
            </a:lvl1pPr>
          </a:lstStyle>
          <a:p>
            <a:pPr lvl="0"/>
            <a:r>
              <a:rPr lang="en-US" smtClean="0"/>
              <a:t>Click to edit Master text styles</a:t>
            </a:r>
          </a:p>
        </p:txBody>
      </p:sp>
      <p:sp>
        <p:nvSpPr>
          <p:cNvPr id="7" name="Holder 3"/>
          <p:cNvSpPr>
            <a:spLocks noGrp="1"/>
          </p:cNvSpPr>
          <p:nvPr>
            <p:ph type="body" idx="13"/>
          </p:nvPr>
        </p:nvSpPr>
        <p:spPr>
          <a:xfrm>
            <a:off x="4724401" y="1584325"/>
            <a:ext cx="4119560" cy="2910930"/>
          </a:xfrm>
        </p:spPr>
        <p:txBody>
          <a:bodyPr lIns="0" tIns="0" rIns="0" bIns="0">
            <a:normAutofit/>
          </a:bodyPr>
          <a:lstStyle>
            <a:lvl1pPr marL="180000" indent="-180000">
              <a:lnSpc>
                <a:spcPct val="110000"/>
              </a:lnSpc>
              <a:spcAft>
                <a:spcPts val="600"/>
              </a:spcAft>
              <a:buFont typeface="Arial"/>
              <a:buChar char="•"/>
              <a:defRPr b="0" i="0">
                <a:solidFill>
                  <a:schemeClr val="tx1"/>
                </a:solidFill>
              </a:defRPr>
            </a:lvl1pPr>
          </a:lstStyle>
          <a:p>
            <a:pPr lvl="0"/>
            <a:r>
              <a:rPr lang="en-US" smtClean="0"/>
              <a:t>Click to edit Master text styles</a:t>
            </a:r>
          </a:p>
        </p:txBody>
      </p:sp>
      <p:sp>
        <p:nvSpPr>
          <p:cNvPr id="3" name="Footer Placeholder 2"/>
          <p:cNvSpPr>
            <a:spLocks noGrp="1"/>
          </p:cNvSpPr>
          <p:nvPr>
            <p:ph type="ftr" sz="quarter" idx="14"/>
          </p:nvPr>
        </p:nvSpPr>
        <p:spPr>
          <a:xfrm>
            <a:off x="2016000" y="4791600"/>
            <a:ext cx="2385427" cy="138499"/>
          </a:xfrm>
        </p:spPr>
        <p:txBody>
          <a:bodyPr/>
          <a:lstStyle/>
          <a:p>
            <a:pPr marL="12700"/>
            <a:endParaRPr lang="en-GB" dirty="0"/>
          </a:p>
        </p:txBody>
      </p:sp>
      <p:sp>
        <p:nvSpPr>
          <p:cNvPr id="4" name="Slide Number Placeholder 3"/>
          <p:cNvSpPr>
            <a:spLocks noGrp="1"/>
          </p:cNvSpPr>
          <p:nvPr>
            <p:ph type="sldNum" sz="quarter" idx="15"/>
          </p:nvPr>
        </p:nvSpPr>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3218470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47300" y="377077"/>
            <a:ext cx="8491900" cy="553998"/>
          </a:xfrm>
          <a:prstGeom prst="rect">
            <a:avLst/>
          </a:prstGeom>
        </p:spPr>
        <p:txBody>
          <a:bodyPr vert="horz"/>
          <a:lstStyle>
            <a:lvl1pPr>
              <a:defRPr>
                <a:solidFill>
                  <a:schemeClr val="accent1"/>
                </a:solidFill>
              </a:defRPr>
            </a:lvl1pPr>
          </a:lstStyle>
          <a:p>
            <a:r>
              <a:rPr lang="en-GB" dirty="0" smtClean="0"/>
              <a:t>Title header style 36pt Bold</a:t>
            </a:r>
            <a:endParaRPr lang="en-US" dirty="0"/>
          </a:p>
        </p:txBody>
      </p:sp>
      <p:sp>
        <p:nvSpPr>
          <p:cNvPr id="8"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9" name="Holder 3"/>
          <p:cNvSpPr>
            <a:spLocks noGrp="1"/>
          </p:cNvSpPr>
          <p:nvPr>
            <p:ph type="body" idx="12"/>
          </p:nvPr>
        </p:nvSpPr>
        <p:spPr>
          <a:xfrm>
            <a:off x="342997" y="1589914"/>
            <a:ext cx="2705003" cy="2323920"/>
          </a:xfrm>
        </p:spPr>
        <p:txBody>
          <a:bodyPr lIns="0" tIns="0" rIns="0" bIns="0">
            <a:normAutofit/>
          </a:bodyPr>
          <a:lstStyle>
            <a:lvl1pPr>
              <a:defRPr b="0" i="0">
                <a:solidFill>
                  <a:schemeClr val="tx1"/>
                </a:solidFill>
              </a:defRPr>
            </a:lvl1pPr>
          </a:lstStyle>
          <a:p>
            <a:pPr lvl="0"/>
            <a:r>
              <a:rPr lang="en-US" smtClean="0"/>
              <a:t>Click to edit Master text styles</a:t>
            </a:r>
          </a:p>
        </p:txBody>
      </p:sp>
      <p:sp>
        <p:nvSpPr>
          <p:cNvPr id="17" name="Holder 3"/>
          <p:cNvSpPr>
            <a:spLocks noGrp="1"/>
          </p:cNvSpPr>
          <p:nvPr>
            <p:ph type="body" idx="13"/>
          </p:nvPr>
        </p:nvSpPr>
        <p:spPr>
          <a:xfrm>
            <a:off x="3238597" y="1590401"/>
            <a:ext cx="2705003" cy="2323920"/>
          </a:xfrm>
        </p:spPr>
        <p:txBody>
          <a:bodyPr lIns="0" tIns="0" rIns="0" bIns="0">
            <a:normAutofit/>
          </a:bodyPr>
          <a:lstStyle>
            <a:lvl1pPr>
              <a:defRPr b="0" i="0">
                <a:solidFill>
                  <a:schemeClr val="tx1"/>
                </a:solidFill>
              </a:defRPr>
            </a:lvl1pPr>
          </a:lstStyle>
          <a:p>
            <a:pPr lvl="0"/>
            <a:r>
              <a:rPr lang="en-US" smtClean="0"/>
              <a:t>Click to edit Master text styles</a:t>
            </a:r>
          </a:p>
        </p:txBody>
      </p:sp>
      <p:sp>
        <p:nvSpPr>
          <p:cNvPr id="18" name="Holder 3"/>
          <p:cNvSpPr>
            <a:spLocks noGrp="1"/>
          </p:cNvSpPr>
          <p:nvPr>
            <p:ph type="body" idx="14"/>
          </p:nvPr>
        </p:nvSpPr>
        <p:spPr>
          <a:xfrm>
            <a:off x="6135108" y="1590888"/>
            <a:ext cx="2705003" cy="2323920"/>
          </a:xfrm>
        </p:spPr>
        <p:txBody>
          <a:bodyPr lIns="0" tIns="0" rIns="0" bIns="0">
            <a:normAutofit/>
          </a:bodyPr>
          <a:lstStyle>
            <a:lvl1pPr>
              <a:defRPr b="0" i="0">
                <a:solidFill>
                  <a:schemeClr val="tx1"/>
                </a:solidFill>
              </a:defRPr>
            </a:lvl1pPr>
          </a:lstStyle>
          <a:p>
            <a:pPr lvl="0"/>
            <a:r>
              <a:rPr lang="en-US" smtClean="0"/>
              <a:t>Click to edit Master text styles</a:t>
            </a:r>
          </a:p>
        </p:txBody>
      </p:sp>
      <p:sp>
        <p:nvSpPr>
          <p:cNvPr id="2" name="Footer Placeholder 1"/>
          <p:cNvSpPr>
            <a:spLocks noGrp="1"/>
          </p:cNvSpPr>
          <p:nvPr>
            <p:ph type="ftr" sz="quarter" idx="15"/>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6"/>
          </p:nvPr>
        </p:nvSpPr>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1875942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7300" y="377077"/>
            <a:ext cx="8491900" cy="553998"/>
          </a:xfrm>
          <a:prstGeom prst="rect">
            <a:avLst/>
          </a:prstGeom>
        </p:spPr>
        <p:txBody>
          <a:bodyPr vert="horz"/>
          <a:lstStyle>
            <a:lvl1pPr>
              <a:defRPr>
                <a:solidFill>
                  <a:srgbClr val="4F2750"/>
                </a:solidFill>
              </a:defRPr>
            </a:lvl1pPr>
          </a:lstStyle>
          <a:p>
            <a:r>
              <a:rPr lang="en-GB" dirty="0" smtClean="0"/>
              <a:t>Title header style 36pt Bold</a:t>
            </a:r>
            <a:endParaRPr lang="en-US" dirty="0"/>
          </a:p>
        </p:txBody>
      </p:sp>
      <p:sp>
        <p:nvSpPr>
          <p:cNvPr id="5"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4" name="Table Placeholder 3"/>
          <p:cNvSpPr>
            <a:spLocks noGrp="1"/>
          </p:cNvSpPr>
          <p:nvPr>
            <p:ph type="tbl" sz="quarter" idx="12"/>
          </p:nvPr>
        </p:nvSpPr>
        <p:spPr>
          <a:xfrm>
            <a:off x="354013" y="1663700"/>
            <a:ext cx="8486775" cy="2973388"/>
          </a:xfrm>
        </p:spPr>
        <p:txBody>
          <a:bodyPr vert="horz"/>
          <a:lstStyle/>
          <a:p>
            <a:r>
              <a:rPr lang="en-US" smtClean="0"/>
              <a:t>Click icon to add table</a:t>
            </a:r>
            <a:endParaRPr lang="en-US" dirty="0"/>
          </a:p>
        </p:txBody>
      </p:sp>
      <p:sp>
        <p:nvSpPr>
          <p:cNvPr id="3" name="Footer Placeholder 2"/>
          <p:cNvSpPr>
            <a:spLocks noGrp="1"/>
          </p:cNvSpPr>
          <p:nvPr>
            <p:ph type="ftr" sz="quarter" idx="13"/>
          </p:nvPr>
        </p:nvSpPr>
        <p:spPr>
          <a:xfrm>
            <a:off x="2016000" y="4791600"/>
            <a:ext cx="2385427" cy="138499"/>
          </a:xfrm>
        </p:spPr>
        <p:txBody>
          <a:bodyPr/>
          <a:lstStyle/>
          <a:p>
            <a:pPr marL="12700"/>
            <a:endParaRPr lang="en-GB" dirty="0"/>
          </a:p>
        </p:txBody>
      </p:sp>
      <p:sp>
        <p:nvSpPr>
          <p:cNvPr id="6" name="Slide Number Placeholder 5"/>
          <p:cNvSpPr>
            <a:spLocks noGrp="1"/>
          </p:cNvSpPr>
          <p:nvPr>
            <p:ph type="sldNum" sz="quarter" idx="14"/>
          </p:nvPr>
        </p:nvSpPr>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406501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ble example 1">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pPr marL="12700"/>
            <a:endParaRPr lang="en-GB" dirty="0"/>
          </a:p>
        </p:txBody>
      </p:sp>
      <p:sp>
        <p:nvSpPr>
          <p:cNvPr id="6" name="Slide Number Placeholder 5"/>
          <p:cNvSpPr>
            <a:spLocks noGrp="1"/>
          </p:cNvSpPr>
          <p:nvPr>
            <p:ph type="sldNum" sz="quarter" idx="14"/>
          </p:nvPr>
        </p:nvSpPr>
        <p:spPr/>
        <p:txBody>
          <a:bodyPr/>
          <a:lstStyle/>
          <a:p>
            <a:pPr marL="25400"/>
            <a:fld id="{81D60167-4931-47E6-BA6A-407CBD079E47}" type="slidenum">
              <a:rPr lang="en-US" smtClean="0"/>
              <a:pPr marL="25400"/>
              <a:t>‹#›</a:t>
            </a:fld>
            <a:endParaRPr lang="en-US" dirty="0"/>
          </a:p>
        </p:txBody>
      </p:sp>
      <p:sp>
        <p:nvSpPr>
          <p:cNvPr id="8" name="Title 6"/>
          <p:cNvSpPr>
            <a:spLocks noGrp="1"/>
          </p:cNvSpPr>
          <p:nvPr>
            <p:ph type="title" hasCustomPrompt="1"/>
          </p:nvPr>
        </p:nvSpPr>
        <p:spPr>
          <a:xfrm>
            <a:off x="347300" y="377077"/>
            <a:ext cx="8491900" cy="553998"/>
          </a:xfrm>
        </p:spPr>
        <p:txBody>
          <a:bodyPr/>
          <a:lstStyle/>
          <a:p>
            <a:r>
              <a:rPr lang="en-GB" dirty="0" smtClean="0"/>
              <a:t>This slide can not be edited.</a:t>
            </a:r>
            <a:endParaRPr lang="en-US" dirty="0"/>
          </a:p>
        </p:txBody>
      </p:sp>
      <p:sp>
        <p:nvSpPr>
          <p:cNvPr id="9" name="Text Placeholder 7"/>
          <p:cNvSpPr>
            <a:spLocks noGrp="1"/>
          </p:cNvSpPr>
          <p:nvPr>
            <p:ph type="body" idx="1" hasCustomPrompt="1"/>
          </p:nvPr>
        </p:nvSpPr>
        <p:spPr>
          <a:xfrm>
            <a:off x="342516" y="898525"/>
            <a:ext cx="8496684" cy="400110"/>
          </a:xfrm>
        </p:spPr>
        <p:txBody>
          <a:bodyPr/>
          <a:lstStyle>
            <a:lvl1pPr>
              <a:defRPr sz="2600">
                <a:solidFill>
                  <a:schemeClr val="accent4"/>
                </a:solidFill>
              </a:defRPr>
            </a:lvl1pPr>
          </a:lstStyle>
          <a:p>
            <a:r>
              <a:rPr lang="en-US" dirty="0" smtClean="0"/>
              <a:t>Style reference only.</a:t>
            </a:r>
            <a:endParaRPr lang="en-US" dirty="0"/>
          </a:p>
        </p:txBody>
      </p:sp>
      <p:graphicFrame>
        <p:nvGraphicFramePr>
          <p:cNvPr id="10" name="object 2"/>
          <p:cNvGraphicFramePr>
            <a:graphicFrameLocks noGrp="1"/>
          </p:cNvGraphicFramePr>
          <p:nvPr>
            <p:extLst/>
          </p:nvPr>
        </p:nvGraphicFramePr>
        <p:xfrm>
          <a:off x="347294" y="1641602"/>
          <a:ext cx="8411310" cy="2771718"/>
        </p:xfrm>
        <a:graphic>
          <a:graphicData uri="http://schemas.openxmlformats.org/drawingml/2006/table">
            <a:tbl>
              <a:tblPr firstRow="1" bandRow="1">
                <a:tableStyleId>{2D5ABB26-0587-4C30-8999-92F81FD0307C}</a:tableStyleId>
              </a:tblPr>
              <a:tblGrid>
                <a:gridCol w="2108915"/>
                <a:gridCol w="2096740"/>
                <a:gridCol w="4205655"/>
              </a:tblGrid>
              <a:tr h="365091">
                <a:tc>
                  <a:txBody>
                    <a:bodyPr/>
                    <a:lstStyle/>
                    <a:p>
                      <a:pPr marL="107950">
                        <a:lnSpc>
                          <a:spcPct val="100000"/>
                        </a:lnSpc>
                      </a:pPr>
                      <a:r>
                        <a:rPr sz="1400" b="1" dirty="0">
                          <a:solidFill>
                            <a:srgbClr val="FFFFFF"/>
                          </a:solidFill>
                          <a:latin typeface="Trebuchet MS"/>
                          <a:cs typeface="Trebuchet MS"/>
                        </a:rPr>
                        <a:t>2012-2013</a:t>
                      </a:r>
                      <a:endParaRPr sz="1400" dirty="0">
                        <a:latin typeface="Trebuchet MS"/>
                        <a:cs typeface="Trebuchet MS"/>
                      </a:endParaRPr>
                    </a:p>
                  </a:txBody>
                  <a:tcPr marL="0" marR="0" marT="0" marB="0" anchor="ctr">
                    <a:lnR w="25400">
                      <a:solidFill>
                        <a:srgbClr val="FFFFFF"/>
                      </a:solidFill>
                      <a:prstDash val="solid"/>
                    </a:lnR>
                    <a:lnB w="12700">
                      <a:solidFill>
                        <a:srgbClr val="FFFFFF"/>
                      </a:solidFill>
                      <a:prstDash val="solid"/>
                    </a:lnB>
                    <a:solidFill>
                      <a:schemeClr val="accent1"/>
                    </a:solidFill>
                  </a:tcPr>
                </a:tc>
                <a:tc>
                  <a:txBody>
                    <a:bodyPr/>
                    <a:lstStyle/>
                    <a:p>
                      <a:pPr marL="95250">
                        <a:lnSpc>
                          <a:spcPct val="100000"/>
                        </a:lnSpc>
                      </a:pPr>
                      <a:r>
                        <a:rPr sz="1400" b="1" dirty="0">
                          <a:solidFill>
                            <a:srgbClr val="FFFFFF"/>
                          </a:solidFill>
                          <a:latin typeface="Trebuchet MS"/>
                          <a:cs typeface="Trebuchet MS"/>
                        </a:rPr>
                        <a:t>2013-2014</a:t>
                      </a:r>
                      <a:endParaRPr sz="1400" dirty="0">
                        <a:latin typeface="Trebuchet MS"/>
                        <a:cs typeface="Trebuchet MS"/>
                      </a:endParaRPr>
                    </a:p>
                  </a:txBody>
                  <a:tcPr marL="0" marR="0" marT="0" marB="0" anchor="ctr">
                    <a:lnL w="25400">
                      <a:solidFill>
                        <a:srgbClr val="FFFFFF"/>
                      </a:solidFill>
                      <a:prstDash val="solid"/>
                    </a:lnL>
                    <a:lnR w="25400">
                      <a:solidFill>
                        <a:srgbClr val="FFFFFF"/>
                      </a:solidFill>
                      <a:prstDash val="solid"/>
                    </a:lnR>
                    <a:lnB w="12700">
                      <a:solidFill>
                        <a:srgbClr val="FFFFFF"/>
                      </a:solidFill>
                      <a:prstDash val="solid"/>
                    </a:lnB>
                    <a:solidFill>
                      <a:schemeClr val="accent1"/>
                    </a:solidFill>
                  </a:tcPr>
                </a:tc>
                <a:tc>
                  <a:txBody>
                    <a:bodyPr/>
                    <a:lstStyle/>
                    <a:p>
                      <a:pPr marL="95250">
                        <a:lnSpc>
                          <a:spcPct val="100000"/>
                        </a:lnSpc>
                      </a:pPr>
                      <a:r>
                        <a:rPr sz="1400" b="1" dirty="0">
                          <a:solidFill>
                            <a:srgbClr val="FFFFFF"/>
                          </a:solidFill>
                          <a:latin typeface="Trebuchet MS"/>
                          <a:cs typeface="Trebuchet MS"/>
                        </a:rPr>
                        <a:t>2014–2015</a:t>
                      </a:r>
                      <a:r>
                        <a:rPr sz="1400" b="1" spc="-5" dirty="0">
                          <a:solidFill>
                            <a:srgbClr val="FFFFFF"/>
                          </a:solidFill>
                          <a:latin typeface="Trebuchet MS"/>
                          <a:cs typeface="Trebuchet MS"/>
                        </a:rPr>
                        <a:t> (lore</a:t>
                      </a:r>
                      <a:r>
                        <a:rPr sz="1400" b="1" dirty="0">
                          <a:solidFill>
                            <a:srgbClr val="FFFFFF"/>
                          </a:solidFill>
                          <a:latin typeface="Trebuchet MS"/>
                          <a:cs typeface="Trebuchet MS"/>
                        </a:rPr>
                        <a:t>m </a:t>
                      </a:r>
                      <a:r>
                        <a:rPr sz="1400" b="1" spc="-5" dirty="0">
                          <a:solidFill>
                            <a:srgbClr val="FFFFFF"/>
                          </a:solidFill>
                          <a:latin typeface="Trebuchet MS"/>
                          <a:cs typeface="Trebuchet MS"/>
                        </a:rPr>
                        <a:t>ipsum)</a:t>
                      </a:r>
                      <a:endParaRPr sz="1400" dirty="0">
                        <a:latin typeface="Trebuchet MS"/>
                        <a:cs typeface="Trebuchet MS"/>
                      </a:endParaRPr>
                    </a:p>
                  </a:txBody>
                  <a:tcPr marL="0" marR="0" marT="0" marB="0" anchor="ctr">
                    <a:lnL w="25400">
                      <a:solidFill>
                        <a:srgbClr val="FFFFFF"/>
                      </a:solidFill>
                      <a:prstDash val="solid"/>
                    </a:lnL>
                    <a:lnB w="12700">
                      <a:solidFill>
                        <a:srgbClr val="FFFFFF"/>
                      </a:solidFill>
                      <a:prstDash val="solid"/>
                    </a:lnB>
                    <a:solidFill>
                      <a:schemeClr val="accent1"/>
                    </a:solidFill>
                  </a:tcPr>
                </a:tc>
              </a:tr>
              <a:tr h="654043">
                <a:tc>
                  <a:txBody>
                    <a:bodyPr/>
                    <a:lstStyle/>
                    <a:p>
                      <a:pPr marL="107950" marR="417195">
                        <a:lnSpc>
                          <a:spcPct val="107100"/>
                        </a:lnSpc>
                      </a:pPr>
                      <a:r>
                        <a:rPr sz="1400" dirty="0">
                          <a:solidFill>
                            <a:srgbClr val="231F20"/>
                          </a:solidFill>
                          <a:latin typeface="Trebuchet MS"/>
                          <a:cs typeface="Trebuchet MS"/>
                        </a:rPr>
                        <a:t>Ommodit laborisqui demp 14pt </a:t>
                      </a:r>
                      <a:r>
                        <a:rPr sz="1400" spc="-55" dirty="0">
                          <a:solidFill>
                            <a:srgbClr val="231F20"/>
                          </a:solidFill>
                          <a:latin typeface="Trebuchet MS"/>
                          <a:cs typeface="Trebuchet MS"/>
                        </a:rPr>
                        <a:t>R</a:t>
                      </a:r>
                      <a:r>
                        <a:rPr sz="1400" dirty="0">
                          <a:solidFill>
                            <a:srgbClr val="231F20"/>
                          </a:solidFill>
                          <a:latin typeface="Trebuchet MS"/>
                          <a:cs typeface="Trebuchet MS"/>
                        </a:rPr>
                        <a:t>egular</a:t>
                      </a:r>
                      <a:endParaRPr sz="1400" dirty="0">
                        <a:latin typeface="Trebuchet MS"/>
                        <a:cs typeface="Trebuchet MS"/>
                      </a:endParaRPr>
                    </a:p>
                  </a:txBody>
                  <a:tcPr marL="0" marR="0" marT="0" marB="0">
                    <a:lnR w="25400">
                      <a:solidFill>
                        <a:srgbClr val="FFFFFF"/>
                      </a:solidFill>
                      <a:prstDash val="solid"/>
                    </a:lnR>
                    <a:lnT w="12700">
                      <a:solidFill>
                        <a:srgbClr val="FFFFFF"/>
                      </a:solidFill>
                      <a:prstDash val="solid"/>
                    </a:lnT>
                    <a:lnB w="25400">
                      <a:solidFill>
                        <a:srgbClr val="FFFFFF"/>
                      </a:solidFill>
                      <a:prstDash val="solid"/>
                    </a:lnB>
                    <a:solidFill>
                      <a:schemeClr val="bg2"/>
                    </a:solidFill>
                  </a:tcPr>
                </a:tc>
                <a:tc>
                  <a:txBody>
                    <a:bodyPr/>
                    <a:lstStyle/>
                    <a:p>
                      <a:pPr marL="95250" marR="405130">
                        <a:lnSpc>
                          <a:spcPct val="107100"/>
                        </a:lnSpc>
                      </a:pPr>
                      <a:r>
                        <a:rPr sz="1400" dirty="0">
                          <a:solidFill>
                            <a:srgbClr val="231F20"/>
                          </a:solidFill>
                          <a:latin typeface="Trebuchet MS"/>
                          <a:cs typeface="Trebuchet MS"/>
                        </a:rPr>
                        <a:t>Ommodit laborisqui demporiassin</a:t>
                      </a:r>
                      <a:endParaRPr sz="1400" dirty="0">
                        <a:latin typeface="Trebuchet MS"/>
                        <a:cs typeface="Trebuchet MS"/>
                      </a:endParaRPr>
                    </a:p>
                  </a:txBody>
                  <a:tcPr marL="0" marR="0" marT="0" marB="0">
                    <a:lnL w="25400">
                      <a:solidFill>
                        <a:srgbClr val="FFFFFF"/>
                      </a:solidFill>
                      <a:prstDash val="solid"/>
                    </a:lnL>
                    <a:lnR w="25400">
                      <a:solidFill>
                        <a:srgbClr val="FFFFFF"/>
                      </a:solidFill>
                      <a:prstDash val="solid"/>
                    </a:lnR>
                    <a:lnT w="12700">
                      <a:solidFill>
                        <a:srgbClr val="FFFFFF"/>
                      </a:solidFill>
                      <a:prstDash val="solid"/>
                    </a:lnT>
                    <a:lnB w="25400">
                      <a:solidFill>
                        <a:srgbClr val="FFFFFF"/>
                      </a:solidFill>
                      <a:prstDash val="solid"/>
                    </a:lnB>
                    <a:solidFill>
                      <a:schemeClr val="bg2"/>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Nam etusandebit pratia qui secus</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spc="-60" dirty="0">
                          <a:solidFill>
                            <a:srgbClr val="231F20"/>
                          </a:solidFill>
                          <a:latin typeface="Trebuchet MS"/>
                          <a:cs typeface="Trebuchet MS"/>
                        </a:rPr>
                        <a:t>R</a:t>
                      </a:r>
                      <a:r>
                        <a:rPr sz="1400" dirty="0">
                          <a:solidFill>
                            <a:srgbClr val="231F20"/>
                          </a:solidFill>
                          <a:latin typeface="Trebuchet MS"/>
                          <a:cs typeface="Trebuchet MS"/>
                        </a:rPr>
                        <a:t>epe nus, in et voluptas volupta tibus</a:t>
                      </a:r>
                      <a:endParaRPr sz="1400" dirty="0">
                        <a:latin typeface="Trebuchet MS"/>
                        <a:cs typeface="Trebuchet MS"/>
                      </a:endParaRPr>
                    </a:p>
                  </a:txBody>
                  <a:tcPr marL="0" marR="0" marT="0" marB="0">
                    <a:lnL w="25400">
                      <a:solidFill>
                        <a:srgbClr val="FFFFFF"/>
                      </a:solidFill>
                      <a:prstDash val="solid"/>
                    </a:lnL>
                    <a:lnT w="12700">
                      <a:solidFill>
                        <a:srgbClr val="FFFFFF"/>
                      </a:solidFill>
                      <a:prstDash val="solid"/>
                    </a:lnT>
                    <a:lnB w="25400">
                      <a:solidFill>
                        <a:srgbClr val="FFFFFF"/>
                      </a:solidFill>
                      <a:prstDash val="solid"/>
                    </a:lnB>
                    <a:solidFill>
                      <a:schemeClr val="bg2"/>
                    </a:solidFill>
                  </a:tcPr>
                </a:tc>
              </a:tr>
              <a:tr h="876292">
                <a:tc>
                  <a:txBody>
                    <a:bodyPr/>
                    <a:lstStyle/>
                    <a:p>
                      <a:pPr marL="107950" marR="385445">
                        <a:lnSpc>
                          <a:spcPct val="107100"/>
                        </a:lnSpc>
                      </a:pPr>
                      <a:r>
                        <a:rPr sz="1400" dirty="0">
                          <a:solidFill>
                            <a:srgbClr val="231F20"/>
                          </a:solidFill>
                          <a:latin typeface="Trebuchet MS"/>
                          <a:cs typeface="Trebuchet MS"/>
                        </a:rPr>
                        <a:t>Ommodit laborisqui demporiassin pratur</a:t>
                      </a:r>
                      <a:endParaRPr sz="1400" dirty="0">
                        <a:latin typeface="Trebuchet MS"/>
                        <a:cs typeface="Trebuchet MS"/>
                      </a:endParaRPr>
                    </a:p>
                  </a:txBody>
                  <a:tcPr marL="0" marR="0" marT="0" marB="0">
                    <a:lnR w="25400">
                      <a:solidFill>
                        <a:srgbClr val="FFFFFF"/>
                      </a:solidFill>
                      <a:prstDash val="solid"/>
                    </a:lnR>
                    <a:lnT w="25400">
                      <a:solidFill>
                        <a:srgbClr val="FFFFFF"/>
                      </a:solidFill>
                      <a:prstDash val="solid"/>
                    </a:lnT>
                    <a:lnB w="25400">
                      <a:solidFill>
                        <a:srgbClr val="FFFFFF"/>
                      </a:solidFill>
                      <a:prstDash val="solid"/>
                    </a:lnB>
                    <a:solidFill>
                      <a:schemeClr val="bg2"/>
                    </a:solidFill>
                  </a:tcPr>
                </a:tc>
                <a:tc>
                  <a:txBody>
                    <a:bodyPr/>
                    <a:lstStyle/>
                    <a:p>
                      <a:pPr marL="95250" marR="174625">
                        <a:lnSpc>
                          <a:spcPct val="107100"/>
                        </a:lnSpc>
                      </a:pPr>
                      <a:r>
                        <a:rPr sz="1400" dirty="0">
                          <a:solidFill>
                            <a:srgbClr val="231F20"/>
                          </a:solidFill>
                          <a:latin typeface="Trebuchet MS"/>
                          <a:cs typeface="Trebuchet MS"/>
                        </a:rPr>
                        <a:t>Ommodit laborisqui demporiassin ma volut quid ex excepreperum</a:t>
                      </a:r>
                      <a:endParaRPr sz="1400" dirty="0">
                        <a:latin typeface="Trebuchet MS"/>
                        <a:cs typeface="Trebuchet MS"/>
                      </a:endParaRPr>
                    </a:p>
                  </a:txBody>
                  <a:tcPr marL="0" marR="0" marT="0" marB="0">
                    <a:lnL w="25400">
                      <a:solidFill>
                        <a:srgbClr val="FFFFFF"/>
                      </a:solidFill>
                      <a:prstDash val="solid"/>
                    </a:lnL>
                    <a:lnR w="25400">
                      <a:solidFill>
                        <a:srgbClr val="FFFFFF"/>
                      </a:solidFill>
                      <a:prstDash val="solid"/>
                    </a:lnR>
                    <a:lnT w="25400">
                      <a:solidFill>
                        <a:srgbClr val="FFFFFF"/>
                      </a:solidFill>
                      <a:prstDash val="solid"/>
                    </a:lnT>
                    <a:lnB w="25400">
                      <a:solidFill>
                        <a:srgbClr val="FFFFFF"/>
                      </a:solidFill>
                      <a:prstDash val="solid"/>
                    </a:lnB>
                    <a:solidFill>
                      <a:schemeClr val="bg2"/>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Consentium restion seribus damusda</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Eritasp ietu</a:t>
                      </a:r>
                      <a:r>
                        <a:rPr sz="1400" spc="-200" dirty="0">
                          <a:solidFill>
                            <a:srgbClr val="231F20"/>
                          </a:solidFill>
                          <a:latin typeface="Trebuchet MS"/>
                          <a:cs typeface="Trebuchet MS"/>
                        </a:rPr>
                        <a:t>r</a:t>
                      </a:r>
                      <a:r>
                        <a:rPr sz="1400" dirty="0">
                          <a:solidFill>
                            <a:srgbClr val="231F20"/>
                          </a:solidFill>
                          <a:latin typeface="Trebuchet MS"/>
                          <a:cs typeface="Trebuchet MS"/>
                        </a:rPr>
                        <a:t>, od quo voluptatendi doluptur</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Sitiaspelia impore, ab ist accus</a:t>
                      </a:r>
                      <a:endParaRPr sz="1400" dirty="0">
                        <a:latin typeface="Trebuchet MS"/>
                        <a:cs typeface="Trebuchet MS"/>
                      </a:endParaRPr>
                    </a:p>
                  </a:txBody>
                  <a:tcPr marL="0" marR="0" marT="0" marB="0">
                    <a:lnL w="25400">
                      <a:solidFill>
                        <a:srgbClr val="FFFFFF"/>
                      </a:solidFill>
                      <a:prstDash val="solid"/>
                    </a:lnL>
                    <a:lnT w="25400">
                      <a:solidFill>
                        <a:srgbClr val="FFFFFF"/>
                      </a:solidFill>
                      <a:prstDash val="solid"/>
                    </a:lnT>
                    <a:lnB w="25400">
                      <a:solidFill>
                        <a:srgbClr val="FFFFFF"/>
                      </a:solidFill>
                      <a:prstDash val="solid"/>
                    </a:lnB>
                    <a:solidFill>
                      <a:schemeClr val="bg2"/>
                    </a:solidFill>
                  </a:tcPr>
                </a:tc>
              </a:tr>
              <a:tr h="876292">
                <a:tc>
                  <a:txBody>
                    <a:bodyPr/>
                    <a:lstStyle/>
                    <a:p>
                      <a:pPr marL="107950" marR="385445">
                        <a:lnSpc>
                          <a:spcPct val="107100"/>
                        </a:lnSpc>
                      </a:pPr>
                      <a:r>
                        <a:rPr sz="1400" dirty="0">
                          <a:solidFill>
                            <a:srgbClr val="231F20"/>
                          </a:solidFill>
                          <a:latin typeface="Trebuchet MS"/>
                          <a:cs typeface="Trebuchet MS"/>
                        </a:rPr>
                        <a:t>Ommodit laborisqui demporiassin pratur</a:t>
                      </a:r>
                      <a:endParaRPr sz="1400" dirty="0">
                        <a:latin typeface="Trebuchet MS"/>
                        <a:cs typeface="Trebuchet MS"/>
                      </a:endParaRPr>
                    </a:p>
                  </a:txBody>
                  <a:tcPr marL="0" marR="0" marT="0" marB="0">
                    <a:lnR w="25400">
                      <a:solidFill>
                        <a:srgbClr val="FFFFFF"/>
                      </a:solidFill>
                      <a:prstDash val="solid"/>
                    </a:lnR>
                    <a:lnT w="25400">
                      <a:solidFill>
                        <a:srgbClr val="FFFFFF"/>
                      </a:solidFill>
                      <a:prstDash val="solid"/>
                    </a:lnT>
                    <a:lnB w="25400">
                      <a:solidFill>
                        <a:srgbClr val="FFFFFF"/>
                      </a:solidFill>
                      <a:prstDash val="solid"/>
                    </a:lnB>
                    <a:solidFill>
                      <a:schemeClr val="bg2"/>
                    </a:solidFill>
                  </a:tcPr>
                </a:tc>
                <a:tc>
                  <a:txBody>
                    <a:bodyPr/>
                    <a:lstStyle/>
                    <a:p>
                      <a:pPr marL="95250" marR="373380" algn="just">
                        <a:lnSpc>
                          <a:spcPct val="107100"/>
                        </a:lnSpc>
                      </a:pPr>
                      <a:r>
                        <a:rPr sz="1400" dirty="0">
                          <a:solidFill>
                            <a:srgbClr val="231F20"/>
                          </a:solidFill>
                          <a:latin typeface="Trebuchet MS"/>
                          <a:cs typeface="Trebuchet MS"/>
                        </a:rPr>
                        <a:t>Ommodit laborisqui demporiassin pratur </a:t>
                      </a:r>
                      <a:r>
                        <a:rPr sz="1400" spc="-5" dirty="0">
                          <a:solidFill>
                            <a:srgbClr val="231F20"/>
                          </a:solidFill>
                          <a:latin typeface="Trebuchet MS"/>
                          <a:cs typeface="Trebuchet MS"/>
                        </a:rPr>
                        <a:t>m</a:t>
                      </a:r>
                      <a:r>
                        <a:rPr sz="1400" dirty="0">
                          <a:solidFill>
                            <a:srgbClr val="231F20"/>
                          </a:solidFill>
                          <a:latin typeface="Trebuchet MS"/>
                          <a:cs typeface="Trebuchet MS"/>
                        </a:rPr>
                        <a:t>o </a:t>
                      </a:r>
                      <a:r>
                        <a:rPr sz="1400" spc="-5" dirty="0">
                          <a:solidFill>
                            <a:srgbClr val="231F20"/>
                          </a:solidFill>
                          <a:latin typeface="Trebuchet MS"/>
                          <a:cs typeface="Trebuchet MS"/>
                        </a:rPr>
                        <a:t>e</a:t>
                      </a:r>
                      <a:r>
                        <a:rPr sz="1400" dirty="0">
                          <a:solidFill>
                            <a:srgbClr val="231F20"/>
                          </a:solidFill>
                          <a:latin typeface="Trebuchet MS"/>
                          <a:cs typeface="Trebuchet MS"/>
                        </a:rPr>
                        <a:t>t</a:t>
                      </a:r>
                      <a:r>
                        <a:rPr sz="1400" spc="-5" dirty="0">
                          <a:solidFill>
                            <a:srgbClr val="231F20"/>
                          </a:solidFill>
                          <a:latin typeface="Trebuchet MS"/>
                          <a:cs typeface="Trebuchet MS"/>
                        </a:rPr>
                        <a:t> e</a:t>
                      </a:r>
                      <a:r>
                        <a:rPr sz="1400" dirty="0">
                          <a:solidFill>
                            <a:srgbClr val="231F20"/>
                          </a:solidFill>
                          <a:latin typeface="Trebuchet MS"/>
                          <a:cs typeface="Trebuchet MS"/>
                        </a:rPr>
                        <a:t>t</a:t>
                      </a:r>
                      <a:r>
                        <a:rPr sz="1400" spc="-5" dirty="0">
                          <a:solidFill>
                            <a:srgbClr val="231F20"/>
                          </a:solidFill>
                          <a:latin typeface="Trebuchet MS"/>
                          <a:cs typeface="Trebuchet MS"/>
                        </a:rPr>
                        <a:t> ma</a:t>
                      </a:r>
                      <a:endParaRPr sz="1400" dirty="0">
                        <a:latin typeface="Trebuchet MS"/>
                        <a:cs typeface="Trebuchet MS"/>
                      </a:endParaRPr>
                    </a:p>
                  </a:txBody>
                  <a:tcPr marL="0" marR="0" marT="0" marB="0">
                    <a:lnL w="25400">
                      <a:solidFill>
                        <a:srgbClr val="FFFFFF"/>
                      </a:solidFill>
                      <a:prstDash val="solid"/>
                    </a:lnL>
                    <a:lnR w="25400">
                      <a:solidFill>
                        <a:srgbClr val="FFFFFF"/>
                      </a:solidFill>
                      <a:prstDash val="solid"/>
                    </a:lnR>
                    <a:lnT w="25400">
                      <a:solidFill>
                        <a:srgbClr val="FFFFFF"/>
                      </a:solidFill>
                      <a:prstDash val="solid"/>
                    </a:lnT>
                    <a:lnB w="25400">
                      <a:solidFill>
                        <a:srgbClr val="FFFFFF"/>
                      </a:solidFill>
                      <a:prstDash val="solid"/>
                    </a:lnB>
                    <a:solidFill>
                      <a:schemeClr val="bg2"/>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Mostiume eribus que odicim rendae nit volute</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Nos ant. Iquo iusapiendi rerehen dendest</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Ibuscitam velenit ionsequi adit laborum</a:t>
                      </a:r>
                      <a:endParaRPr sz="1400" dirty="0">
                        <a:latin typeface="Trebuchet MS"/>
                        <a:cs typeface="Trebuchet MS"/>
                      </a:endParaRPr>
                    </a:p>
                  </a:txBody>
                  <a:tcPr marL="0" marR="0" marT="0" marB="0">
                    <a:lnL w="25400">
                      <a:solidFill>
                        <a:srgbClr val="FFFFFF"/>
                      </a:solidFill>
                      <a:prstDash val="solid"/>
                    </a:lnL>
                    <a:lnT w="25400">
                      <a:solidFill>
                        <a:srgbClr val="FFFFFF"/>
                      </a:solidFill>
                      <a:prstDash val="solid"/>
                    </a:lnT>
                    <a:lnB w="25400">
                      <a:solidFill>
                        <a:srgbClr val="FFFFFF"/>
                      </a:solidFill>
                      <a:prstDash val="solid"/>
                    </a:lnB>
                    <a:solidFill>
                      <a:schemeClr val="bg2"/>
                    </a:solidFill>
                  </a:tcPr>
                </a:tc>
              </a:tr>
            </a:tbl>
          </a:graphicData>
        </a:graphic>
      </p:graphicFrame>
      <p:graphicFrame>
        <p:nvGraphicFramePr>
          <p:cNvPr id="7" name="object 2"/>
          <p:cNvGraphicFramePr>
            <a:graphicFrameLocks noGrp="1"/>
          </p:cNvGraphicFramePr>
          <p:nvPr userDrawn="1">
            <p:extLst/>
          </p:nvPr>
        </p:nvGraphicFramePr>
        <p:xfrm>
          <a:off x="347294" y="1641602"/>
          <a:ext cx="8411310" cy="2771718"/>
        </p:xfrm>
        <a:graphic>
          <a:graphicData uri="http://schemas.openxmlformats.org/drawingml/2006/table">
            <a:tbl>
              <a:tblPr firstRow="1" bandRow="1">
                <a:tableStyleId>{2D5ABB26-0587-4C30-8999-92F81FD0307C}</a:tableStyleId>
              </a:tblPr>
              <a:tblGrid>
                <a:gridCol w="2108915"/>
                <a:gridCol w="2096740"/>
                <a:gridCol w="4205655"/>
              </a:tblGrid>
              <a:tr h="365091">
                <a:tc>
                  <a:txBody>
                    <a:bodyPr/>
                    <a:lstStyle/>
                    <a:p>
                      <a:pPr marL="107950">
                        <a:lnSpc>
                          <a:spcPct val="100000"/>
                        </a:lnSpc>
                      </a:pPr>
                      <a:r>
                        <a:rPr sz="1400" b="1" dirty="0">
                          <a:solidFill>
                            <a:srgbClr val="FFFFFF"/>
                          </a:solidFill>
                          <a:latin typeface="Trebuchet MS"/>
                          <a:cs typeface="Trebuchet MS"/>
                        </a:rPr>
                        <a:t>2012-2013</a:t>
                      </a:r>
                      <a:endParaRPr sz="1400" dirty="0">
                        <a:latin typeface="Trebuchet MS"/>
                        <a:cs typeface="Trebuchet MS"/>
                      </a:endParaRPr>
                    </a:p>
                  </a:txBody>
                  <a:tcPr marL="0" marR="0" marT="0" marB="0" anchor="ctr">
                    <a:lnR w="25400">
                      <a:solidFill>
                        <a:srgbClr val="FFFFFF"/>
                      </a:solidFill>
                      <a:prstDash val="solid"/>
                    </a:lnR>
                    <a:lnB w="12700">
                      <a:solidFill>
                        <a:srgbClr val="FFFFFF"/>
                      </a:solidFill>
                      <a:prstDash val="solid"/>
                    </a:lnB>
                    <a:solidFill>
                      <a:schemeClr val="accent1"/>
                    </a:solidFill>
                  </a:tcPr>
                </a:tc>
                <a:tc>
                  <a:txBody>
                    <a:bodyPr/>
                    <a:lstStyle/>
                    <a:p>
                      <a:pPr marL="95250">
                        <a:lnSpc>
                          <a:spcPct val="100000"/>
                        </a:lnSpc>
                      </a:pPr>
                      <a:r>
                        <a:rPr sz="1400" b="1" dirty="0">
                          <a:solidFill>
                            <a:srgbClr val="FFFFFF"/>
                          </a:solidFill>
                          <a:latin typeface="Trebuchet MS"/>
                          <a:cs typeface="Trebuchet MS"/>
                        </a:rPr>
                        <a:t>2013-2014</a:t>
                      </a:r>
                      <a:endParaRPr sz="1400" dirty="0">
                        <a:latin typeface="Trebuchet MS"/>
                        <a:cs typeface="Trebuchet MS"/>
                      </a:endParaRPr>
                    </a:p>
                  </a:txBody>
                  <a:tcPr marL="0" marR="0" marT="0" marB="0" anchor="ctr">
                    <a:lnL w="25400">
                      <a:solidFill>
                        <a:srgbClr val="FFFFFF"/>
                      </a:solidFill>
                      <a:prstDash val="solid"/>
                    </a:lnL>
                    <a:lnR w="25400">
                      <a:solidFill>
                        <a:srgbClr val="FFFFFF"/>
                      </a:solidFill>
                      <a:prstDash val="solid"/>
                    </a:lnR>
                    <a:lnB w="12700">
                      <a:solidFill>
                        <a:srgbClr val="FFFFFF"/>
                      </a:solidFill>
                      <a:prstDash val="solid"/>
                    </a:lnB>
                    <a:solidFill>
                      <a:schemeClr val="accent1"/>
                    </a:solidFill>
                  </a:tcPr>
                </a:tc>
                <a:tc>
                  <a:txBody>
                    <a:bodyPr/>
                    <a:lstStyle/>
                    <a:p>
                      <a:pPr marL="95250">
                        <a:lnSpc>
                          <a:spcPct val="100000"/>
                        </a:lnSpc>
                      </a:pPr>
                      <a:r>
                        <a:rPr sz="1400" b="1" dirty="0">
                          <a:solidFill>
                            <a:srgbClr val="FFFFFF"/>
                          </a:solidFill>
                          <a:latin typeface="Trebuchet MS"/>
                          <a:cs typeface="Trebuchet MS"/>
                        </a:rPr>
                        <a:t>2014–2015</a:t>
                      </a:r>
                      <a:r>
                        <a:rPr sz="1400" b="1" spc="-5" dirty="0">
                          <a:solidFill>
                            <a:srgbClr val="FFFFFF"/>
                          </a:solidFill>
                          <a:latin typeface="Trebuchet MS"/>
                          <a:cs typeface="Trebuchet MS"/>
                        </a:rPr>
                        <a:t> (lore</a:t>
                      </a:r>
                      <a:r>
                        <a:rPr sz="1400" b="1" dirty="0">
                          <a:solidFill>
                            <a:srgbClr val="FFFFFF"/>
                          </a:solidFill>
                          <a:latin typeface="Trebuchet MS"/>
                          <a:cs typeface="Trebuchet MS"/>
                        </a:rPr>
                        <a:t>m </a:t>
                      </a:r>
                      <a:r>
                        <a:rPr sz="1400" b="1" spc="-5" dirty="0">
                          <a:solidFill>
                            <a:srgbClr val="FFFFFF"/>
                          </a:solidFill>
                          <a:latin typeface="Trebuchet MS"/>
                          <a:cs typeface="Trebuchet MS"/>
                        </a:rPr>
                        <a:t>ipsum)</a:t>
                      </a:r>
                      <a:endParaRPr sz="1400" dirty="0">
                        <a:latin typeface="Trebuchet MS"/>
                        <a:cs typeface="Trebuchet MS"/>
                      </a:endParaRPr>
                    </a:p>
                  </a:txBody>
                  <a:tcPr marL="0" marR="0" marT="0" marB="0" anchor="ctr">
                    <a:lnL w="25400">
                      <a:solidFill>
                        <a:srgbClr val="FFFFFF"/>
                      </a:solidFill>
                      <a:prstDash val="solid"/>
                    </a:lnL>
                    <a:lnB w="12700">
                      <a:solidFill>
                        <a:srgbClr val="FFFFFF"/>
                      </a:solidFill>
                      <a:prstDash val="solid"/>
                    </a:lnB>
                    <a:solidFill>
                      <a:schemeClr val="accent1"/>
                    </a:solidFill>
                  </a:tcPr>
                </a:tc>
              </a:tr>
              <a:tr h="654043">
                <a:tc>
                  <a:txBody>
                    <a:bodyPr/>
                    <a:lstStyle/>
                    <a:p>
                      <a:pPr marL="107950" marR="417195">
                        <a:lnSpc>
                          <a:spcPct val="107100"/>
                        </a:lnSpc>
                      </a:pPr>
                      <a:r>
                        <a:rPr sz="1400" dirty="0">
                          <a:solidFill>
                            <a:srgbClr val="231F20"/>
                          </a:solidFill>
                          <a:latin typeface="Trebuchet MS"/>
                          <a:cs typeface="Trebuchet MS"/>
                        </a:rPr>
                        <a:t>Ommodit laborisqui demp 14pt </a:t>
                      </a:r>
                      <a:r>
                        <a:rPr sz="1400" spc="-55" dirty="0">
                          <a:solidFill>
                            <a:srgbClr val="231F20"/>
                          </a:solidFill>
                          <a:latin typeface="Trebuchet MS"/>
                          <a:cs typeface="Trebuchet MS"/>
                        </a:rPr>
                        <a:t>R</a:t>
                      </a:r>
                      <a:r>
                        <a:rPr sz="1400" dirty="0">
                          <a:solidFill>
                            <a:srgbClr val="231F20"/>
                          </a:solidFill>
                          <a:latin typeface="Trebuchet MS"/>
                          <a:cs typeface="Trebuchet MS"/>
                        </a:rPr>
                        <a:t>egular</a:t>
                      </a:r>
                      <a:endParaRPr sz="1400" dirty="0">
                        <a:latin typeface="Trebuchet MS"/>
                        <a:cs typeface="Trebuchet MS"/>
                      </a:endParaRPr>
                    </a:p>
                  </a:txBody>
                  <a:tcPr marL="0" marR="0" marT="0" marB="0">
                    <a:lnR w="25400">
                      <a:solidFill>
                        <a:srgbClr val="FFFFFF"/>
                      </a:solidFill>
                      <a:prstDash val="solid"/>
                    </a:lnR>
                    <a:lnT w="12700">
                      <a:solidFill>
                        <a:srgbClr val="FFFFFF"/>
                      </a:solidFill>
                      <a:prstDash val="solid"/>
                    </a:lnT>
                    <a:lnB w="25400">
                      <a:solidFill>
                        <a:srgbClr val="FFFFFF"/>
                      </a:solidFill>
                      <a:prstDash val="solid"/>
                    </a:lnB>
                    <a:solidFill>
                      <a:schemeClr val="bg2"/>
                    </a:solidFill>
                  </a:tcPr>
                </a:tc>
                <a:tc>
                  <a:txBody>
                    <a:bodyPr/>
                    <a:lstStyle/>
                    <a:p>
                      <a:pPr marL="95250" marR="405130">
                        <a:lnSpc>
                          <a:spcPct val="107100"/>
                        </a:lnSpc>
                      </a:pPr>
                      <a:r>
                        <a:rPr sz="1400" dirty="0">
                          <a:solidFill>
                            <a:srgbClr val="231F20"/>
                          </a:solidFill>
                          <a:latin typeface="Trebuchet MS"/>
                          <a:cs typeface="Trebuchet MS"/>
                        </a:rPr>
                        <a:t>Ommodit laborisqui demporiassin</a:t>
                      </a:r>
                      <a:endParaRPr sz="1400" dirty="0">
                        <a:latin typeface="Trebuchet MS"/>
                        <a:cs typeface="Trebuchet MS"/>
                      </a:endParaRPr>
                    </a:p>
                  </a:txBody>
                  <a:tcPr marL="0" marR="0" marT="0" marB="0">
                    <a:lnL w="25400">
                      <a:solidFill>
                        <a:srgbClr val="FFFFFF"/>
                      </a:solidFill>
                      <a:prstDash val="solid"/>
                    </a:lnL>
                    <a:lnR w="25400">
                      <a:solidFill>
                        <a:srgbClr val="FFFFFF"/>
                      </a:solidFill>
                      <a:prstDash val="solid"/>
                    </a:lnR>
                    <a:lnT w="12700">
                      <a:solidFill>
                        <a:srgbClr val="FFFFFF"/>
                      </a:solidFill>
                      <a:prstDash val="solid"/>
                    </a:lnT>
                    <a:lnB w="25400">
                      <a:solidFill>
                        <a:srgbClr val="FFFFFF"/>
                      </a:solidFill>
                      <a:prstDash val="solid"/>
                    </a:lnB>
                    <a:solidFill>
                      <a:schemeClr val="bg2"/>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Nam etusandebit pratia qui secus</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spc="-60" dirty="0">
                          <a:solidFill>
                            <a:srgbClr val="231F20"/>
                          </a:solidFill>
                          <a:latin typeface="Trebuchet MS"/>
                          <a:cs typeface="Trebuchet MS"/>
                        </a:rPr>
                        <a:t>R</a:t>
                      </a:r>
                      <a:r>
                        <a:rPr sz="1400" dirty="0">
                          <a:solidFill>
                            <a:srgbClr val="231F20"/>
                          </a:solidFill>
                          <a:latin typeface="Trebuchet MS"/>
                          <a:cs typeface="Trebuchet MS"/>
                        </a:rPr>
                        <a:t>epe nus, in et voluptas volupta tibus</a:t>
                      </a:r>
                      <a:endParaRPr sz="1400" dirty="0">
                        <a:latin typeface="Trebuchet MS"/>
                        <a:cs typeface="Trebuchet MS"/>
                      </a:endParaRPr>
                    </a:p>
                  </a:txBody>
                  <a:tcPr marL="0" marR="0" marT="0" marB="0">
                    <a:lnL w="25400">
                      <a:solidFill>
                        <a:srgbClr val="FFFFFF"/>
                      </a:solidFill>
                      <a:prstDash val="solid"/>
                    </a:lnL>
                    <a:lnT w="12700">
                      <a:solidFill>
                        <a:srgbClr val="FFFFFF"/>
                      </a:solidFill>
                      <a:prstDash val="solid"/>
                    </a:lnT>
                    <a:lnB w="25400">
                      <a:solidFill>
                        <a:srgbClr val="FFFFFF"/>
                      </a:solidFill>
                      <a:prstDash val="solid"/>
                    </a:lnB>
                    <a:solidFill>
                      <a:schemeClr val="bg2"/>
                    </a:solidFill>
                  </a:tcPr>
                </a:tc>
              </a:tr>
              <a:tr h="876292">
                <a:tc>
                  <a:txBody>
                    <a:bodyPr/>
                    <a:lstStyle/>
                    <a:p>
                      <a:pPr marL="107950" marR="385445">
                        <a:lnSpc>
                          <a:spcPct val="107100"/>
                        </a:lnSpc>
                      </a:pPr>
                      <a:r>
                        <a:rPr sz="1400" dirty="0">
                          <a:solidFill>
                            <a:srgbClr val="231F20"/>
                          </a:solidFill>
                          <a:latin typeface="Trebuchet MS"/>
                          <a:cs typeface="Trebuchet MS"/>
                        </a:rPr>
                        <a:t>Ommodit laborisqui demporiassin pratur</a:t>
                      </a:r>
                      <a:endParaRPr sz="1400" dirty="0">
                        <a:latin typeface="Trebuchet MS"/>
                        <a:cs typeface="Trebuchet MS"/>
                      </a:endParaRPr>
                    </a:p>
                  </a:txBody>
                  <a:tcPr marL="0" marR="0" marT="0" marB="0">
                    <a:lnR w="25400">
                      <a:solidFill>
                        <a:srgbClr val="FFFFFF"/>
                      </a:solidFill>
                      <a:prstDash val="solid"/>
                    </a:lnR>
                    <a:lnT w="25400">
                      <a:solidFill>
                        <a:srgbClr val="FFFFFF"/>
                      </a:solidFill>
                      <a:prstDash val="solid"/>
                    </a:lnT>
                    <a:lnB w="25400">
                      <a:solidFill>
                        <a:srgbClr val="FFFFFF"/>
                      </a:solidFill>
                      <a:prstDash val="solid"/>
                    </a:lnB>
                    <a:solidFill>
                      <a:schemeClr val="bg2"/>
                    </a:solidFill>
                  </a:tcPr>
                </a:tc>
                <a:tc>
                  <a:txBody>
                    <a:bodyPr/>
                    <a:lstStyle/>
                    <a:p>
                      <a:pPr marL="95250" marR="174625">
                        <a:lnSpc>
                          <a:spcPct val="107100"/>
                        </a:lnSpc>
                      </a:pPr>
                      <a:r>
                        <a:rPr sz="1400" dirty="0">
                          <a:solidFill>
                            <a:srgbClr val="231F20"/>
                          </a:solidFill>
                          <a:latin typeface="Trebuchet MS"/>
                          <a:cs typeface="Trebuchet MS"/>
                        </a:rPr>
                        <a:t>Ommodit laborisqui demporiassin ma volut quid ex excepreperum</a:t>
                      </a:r>
                      <a:endParaRPr sz="1400" dirty="0">
                        <a:latin typeface="Trebuchet MS"/>
                        <a:cs typeface="Trebuchet MS"/>
                      </a:endParaRPr>
                    </a:p>
                  </a:txBody>
                  <a:tcPr marL="0" marR="0" marT="0" marB="0">
                    <a:lnL w="25400">
                      <a:solidFill>
                        <a:srgbClr val="FFFFFF"/>
                      </a:solidFill>
                      <a:prstDash val="solid"/>
                    </a:lnL>
                    <a:lnR w="25400">
                      <a:solidFill>
                        <a:srgbClr val="FFFFFF"/>
                      </a:solidFill>
                      <a:prstDash val="solid"/>
                    </a:lnR>
                    <a:lnT w="25400">
                      <a:solidFill>
                        <a:srgbClr val="FFFFFF"/>
                      </a:solidFill>
                      <a:prstDash val="solid"/>
                    </a:lnT>
                    <a:lnB w="25400">
                      <a:solidFill>
                        <a:srgbClr val="FFFFFF"/>
                      </a:solidFill>
                      <a:prstDash val="solid"/>
                    </a:lnB>
                    <a:solidFill>
                      <a:schemeClr val="bg2"/>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Consentium restion seribus damusda</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Eritasp ietu</a:t>
                      </a:r>
                      <a:r>
                        <a:rPr sz="1400" spc="-200" dirty="0">
                          <a:solidFill>
                            <a:srgbClr val="231F20"/>
                          </a:solidFill>
                          <a:latin typeface="Trebuchet MS"/>
                          <a:cs typeface="Trebuchet MS"/>
                        </a:rPr>
                        <a:t>r</a:t>
                      </a:r>
                      <a:r>
                        <a:rPr sz="1400" dirty="0">
                          <a:solidFill>
                            <a:srgbClr val="231F20"/>
                          </a:solidFill>
                          <a:latin typeface="Trebuchet MS"/>
                          <a:cs typeface="Trebuchet MS"/>
                        </a:rPr>
                        <a:t>, od quo voluptatendi doluptur</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Sitiaspelia impore, ab ist accus</a:t>
                      </a:r>
                      <a:endParaRPr sz="1400" dirty="0">
                        <a:latin typeface="Trebuchet MS"/>
                        <a:cs typeface="Trebuchet MS"/>
                      </a:endParaRPr>
                    </a:p>
                  </a:txBody>
                  <a:tcPr marL="0" marR="0" marT="0" marB="0">
                    <a:lnL w="25400">
                      <a:solidFill>
                        <a:srgbClr val="FFFFFF"/>
                      </a:solidFill>
                      <a:prstDash val="solid"/>
                    </a:lnL>
                    <a:lnT w="25400">
                      <a:solidFill>
                        <a:srgbClr val="FFFFFF"/>
                      </a:solidFill>
                      <a:prstDash val="solid"/>
                    </a:lnT>
                    <a:lnB w="25400">
                      <a:solidFill>
                        <a:srgbClr val="FFFFFF"/>
                      </a:solidFill>
                      <a:prstDash val="solid"/>
                    </a:lnB>
                    <a:solidFill>
                      <a:schemeClr val="bg2"/>
                    </a:solidFill>
                  </a:tcPr>
                </a:tc>
              </a:tr>
              <a:tr h="876292">
                <a:tc>
                  <a:txBody>
                    <a:bodyPr/>
                    <a:lstStyle/>
                    <a:p>
                      <a:pPr marL="107950" marR="385445">
                        <a:lnSpc>
                          <a:spcPct val="107100"/>
                        </a:lnSpc>
                      </a:pPr>
                      <a:r>
                        <a:rPr sz="1400" dirty="0">
                          <a:solidFill>
                            <a:srgbClr val="231F20"/>
                          </a:solidFill>
                          <a:latin typeface="Trebuchet MS"/>
                          <a:cs typeface="Trebuchet MS"/>
                        </a:rPr>
                        <a:t>Ommodit laborisqui demporiassin pratur</a:t>
                      </a:r>
                      <a:endParaRPr sz="1400" dirty="0">
                        <a:latin typeface="Trebuchet MS"/>
                        <a:cs typeface="Trebuchet MS"/>
                      </a:endParaRPr>
                    </a:p>
                  </a:txBody>
                  <a:tcPr marL="0" marR="0" marT="0" marB="0">
                    <a:lnR w="25400">
                      <a:solidFill>
                        <a:srgbClr val="FFFFFF"/>
                      </a:solidFill>
                      <a:prstDash val="solid"/>
                    </a:lnR>
                    <a:lnT w="25400">
                      <a:solidFill>
                        <a:srgbClr val="FFFFFF"/>
                      </a:solidFill>
                      <a:prstDash val="solid"/>
                    </a:lnT>
                    <a:lnB w="25400">
                      <a:solidFill>
                        <a:srgbClr val="FFFFFF"/>
                      </a:solidFill>
                      <a:prstDash val="solid"/>
                    </a:lnB>
                    <a:solidFill>
                      <a:schemeClr val="bg2"/>
                    </a:solidFill>
                  </a:tcPr>
                </a:tc>
                <a:tc>
                  <a:txBody>
                    <a:bodyPr/>
                    <a:lstStyle/>
                    <a:p>
                      <a:pPr marL="95250" marR="373380" algn="just">
                        <a:lnSpc>
                          <a:spcPct val="107100"/>
                        </a:lnSpc>
                      </a:pPr>
                      <a:r>
                        <a:rPr sz="1400" dirty="0">
                          <a:solidFill>
                            <a:srgbClr val="231F20"/>
                          </a:solidFill>
                          <a:latin typeface="Trebuchet MS"/>
                          <a:cs typeface="Trebuchet MS"/>
                        </a:rPr>
                        <a:t>Ommodit laborisqui demporiassin pratur </a:t>
                      </a:r>
                      <a:r>
                        <a:rPr sz="1400" spc="-5" dirty="0">
                          <a:solidFill>
                            <a:srgbClr val="231F20"/>
                          </a:solidFill>
                          <a:latin typeface="Trebuchet MS"/>
                          <a:cs typeface="Trebuchet MS"/>
                        </a:rPr>
                        <a:t>m</a:t>
                      </a:r>
                      <a:r>
                        <a:rPr sz="1400" dirty="0">
                          <a:solidFill>
                            <a:srgbClr val="231F20"/>
                          </a:solidFill>
                          <a:latin typeface="Trebuchet MS"/>
                          <a:cs typeface="Trebuchet MS"/>
                        </a:rPr>
                        <a:t>o </a:t>
                      </a:r>
                      <a:r>
                        <a:rPr sz="1400" spc="-5" dirty="0">
                          <a:solidFill>
                            <a:srgbClr val="231F20"/>
                          </a:solidFill>
                          <a:latin typeface="Trebuchet MS"/>
                          <a:cs typeface="Trebuchet MS"/>
                        </a:rPr>
                        <a:t>e</a:t>
                      </a:r>
                      <a:r>
                        <a:rPr sz="1400" dirty="0">
                          <a:solidFill>
                            <a:srgbClr val="231F20"/>
                          </a:solidFill>
                          <a:latin typeface="Trebuchet MS"/>
                          <a:cs typeface="Trebuchet MS"/>
                        </a:rPr>
                        <a:t>t</a:t>
                      </a:r>
                      <a:r>
                        <a:rPr sz="1400" spc="-5" dirty="0">
                          <a:solidFill>
                            <a:srgbClr val="231F20"/>
                          </a:solidFill>
                          <a:latin typeface="Trebuchet MS"/>
                          <a:cs typeface="Trebuchet MS"/>
                        </a:rPr>
                        <a:t> e</a:t>
                      </a:r>
                      <a:r>
                        <a:rPr sz="1400" dirty="0">
                          <a:solidFill>
                            <a:srgbClr val="231F20"/>
                          </a:solidFill>
                          <a:latin typeface="Trebuchet MS"/>
                          <a:cs typeface="Trebuchet MS"/>
                        </a:rPr>
                        <a:t>t</a:t>
                      </a:r>
                      <a:r>
                        <a:rPr sz="1400" spc="-5" dirty="0">
                          <a:solidFill>
                            <a:srgbClr val="231F20"/>
                          </a:solidFill>
                          <a:latin typeface="Trebuchet MS"/>
                          <a:cs typeface="Trebuchet MS"/>
                        </a:rPr>
                        <a:t> ma</a:t>
                      </a:r>
                      <a:endParaRPr sz="1400" dirty="0">
                        <a:latin typeface="Trebuchet MS"/>
                        <a:cs typeface="Trebuchet MS"/>
                      </a:endParaRPr>
                    </a:p>
                  </a:txBody>
                  <a:tcPr marL="0" marR="0" marT="0" marB="0">
                    <a:lnL w="25400">
                      <a:solidFill>
                        <a:srgbClr val="FFFFFF"/>
                      </a:solidFill>
                      <a:prstDash val="solid"/>
                    </a:lnL>
                    <a:lnR w="25400">
                      <a:solidFill>
                        <a:srgbClr val="FFFFFF"/>
                      </a:solidFill>
                      <a:prstDash val="solid"/>
                    </a:lnR>
                    <a:lnT w="25400">
                      <a:solidFill>
                        <a:srgbClr val="FFFFFF"/>
                      </a:solidFill>
                      <a:prstDash val="solid"/>
                    </a:lnT>
                    <a:lnB w="25400">
                      <a:solidFill>
                        <a:srgbClr val="FFFFFF"/>
                      </a:solidFill>
                      <a:prstDash val="solid"/>
                    </a:lnB>
                    <a:solidFill>
                      <a:schemeClr val="bg2"/>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Mostiume eribus que odicim rendae nit volute</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Nos ant. Iquo iusapiendi rerehen dendest</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Ibuscitam velenit ionsequi adit laborum</a:t>
                      </a:r>
                      <a:endParaRPr sz="1400" dirty="0">
                        <a:latin typeface="Trebuchet MS"/>
                        <a:cs typeface="Trebuchet MS"/>
                      </a:endParaRPr>
                    </a:p>
                  </a:txBody>
                  <a:tcPr marL="0" marR="0" marT="0" marB="0">
                    <a:lnL w="25400">
                      <a:solidFill>
                        <a:srgbClr val="FFFFFF"/>
                      </a:solidFill>
                      <a:prstDash val="solid"/>
                    </a:lnL>
                    <a:lnT w="25400">
                      <a:solidFill>
                        <a:srgbClr val="FFFFFF"/>
                      </a:solidFill>
                      <a:prstDash val="solid"/>
                    </a:lnT>
                    <a:lnB w="25400">
                      <a:solidFill>
                        <a:srgbClr val="FFFFFF"/>
                      </a:solidFill>
                      <a:prstDash val="solid"/>
                    </a:lnB>
                    <a:solidFill>
                      <a:schemeClr val="bg2"/>
                    </a:solidFill>
                  </a:tcPr>
                </a:tc>
              </a:tr>
            </a:tbl>
          </a:graphicData>
        </a:graphic>
      </p:graphicFrame>
    </p:spTree>
    <p:extLst>
      <p:ext uri="{BB962C8B-B14F-4D97-AF65-F5344CB8AC3E}">
        <p14:creationId xmlns:p14="http://schemas.microsoft.com/office/powerpoint/2010/main" val="2436187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able example 2">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pPr marL="12700"/>
            <a:endParaRPr lang="en-GB" dirty="0"/>
          </a:p>
        </p:txBody>
      </p:sp>
      <p:sp>
        <p:nvSpPr>
          <p:cNvPr id="6" name="Slide Number Placeholder 5"/>
          <p:cNvSpPr>
            <a:spLocks noGrp="1"/>
          </p:cNvSpPr>
          <p:nvPr>
            <p:ph type="sldNum" sz="quarter" idx="14"/>
          </p:nvPr>
        </p:nvSpPr>
        <p:spPr/>
        <p:txBody>
          <a:bodyPr/>
          <a:lstStyle/>
          <a:p>
            <a:pPr marL="25400"/>
            <a:fld id="{81D60167-4931-47E6-BA6A-407CBD079E47}" type="slidenum">
              <a:rPr lang="en-US" smtClean="0"/>
              <a:pPr marL="25400"/>
              <a:t>‹#›</a:t>
            </a:fld>
            <a:endParaRPr lang="en-US" dirty="0"/>
          </a:p>
        </p:txBody>
      </p:sp>
      <p:sp>
        <p:nvSpPr>
          <p:cNvPr id="7" name="Title 3"/>
          <p:cNvSpPr>
            <a:spLocks noGrp="1"/>
          </p:cNvSpPr>
          <p:nvPr>
            <p:ph type="title" hasCustomPrompt="1"/>
          </p:nvPr>
        </p:nvSpPr>
        <p:spPr>
          <a:xfrm>
            <a:off x="347300" y="377077"/>
            <a:ext cx="8491900" cy="553998"/>
          </a:xfrm>
        </p:spPr>
        <p:txBody>
          <a:bodyPr/>
          <a:lstStyle/>
          <a:p>
            <a:r>
              <a:rPr lang="en-GB" dirty="0" smtClean="0"/>
              <a:t>This slide can not be edited.</a:t>
            </a:r>
            <a:endParaRPr lang="en-US" dirty="0"/>
          </a:p>
        </p:txBody>
      </p:sp>
      <p:sp>
        <p:nvSpPr>
          <p:cNvPr id="8" name="Text Placeholder 4"/>
          <p:cNvSpPr>
            <a:spLocks noGrp="1"/>
          </p:cNvSpPr>
          <p:nvPr>
            <p:ph type="body" idx="1" hasCustomPrompt="1"/>
          </p:nvPr>
        </p:nvSpPr>
        <p:spPr>
          <a:xfrm>
            <a:off x="342516" y="898525"/>
            <a:ext cx="8496684" cy="400110"/>
          </a:xfrm>
        </p:spPr>
        <p:txBody>
          <a:bodyPr/>
          <a:lstStyle>
            <a:lvl1pPr>
              <a:defRPr sz="2600">
                <a:solidFill>
                  <a:srgbClr val="E17A38"/>
                </a:solidFill>
              </a:defRPr>
            </a:lvl1pPr>
          </a:lstStyle>
          <a:p>
            <a:r>
              <a:rPr lang="en-US" dirty="0" smtClean="0"/>
              <a:t>Style reference only.</a:t>
            </a:r>
            <a:endParaRPr lang="en-US" dirty="0"/>
          </a:p>
        </p:txBody>
      </p:sp>
      <p:graphicFrame>
        <p:nvGraphicFramePr>
          <p:cNvPr id="9" name="object 2"/>
          <p:cNvGraphicFramePr>
            <a:graphicFrameLocks noGrp="1"/>
          </p:cNvGraphicFramePr>
          <p:nvPr>
            <p:extLst/>
          </p:nvPr>
        </p:nvGraphicFramePr>
        <p:xfrm>
          <a:off x="347294" y="1641602"/>
          <a:ext cx="8411310" cy="2400277"/>
        </p:xfrm>
        <a:graphic>
          <a:graphicData uri="http://schemas.openxmlformats.org/drawingml/2006/table">
            <a:tbl>
              <a:tblPr firstRow="1" bandRow="1">
                <a:tableStyleId>{2D5ABB26-0587-4C30-8999-92F81FD0307C}</a:tableStyleId>
              </a:tblPr>
              <a:tblGrid>
                <a:gridCol w="1999743"/>
                <a:gridCol w="2205912"/>
                <a:gridCol w="4205655"/>
              </a:tblGrid>
              <a:tr h="647692">
                <a:tc>
                  <a:txBody>
                    <a:bodyPr/>
                    <a:lstStyle/>
                    <a:p>
                      <a:pPr marL="107950">
                        <a:lnSpc>
                          <a:spcPct val="100000"/>
                        </a:lnSpc>
                      </a:pPr>
                      <a:r>
                        <a:rPr sz="1400" b="1" dirty="0">
                          <a:solidFill>
                            <a:srgbClr val="FFFFFF"/>
                          </a:solidFill>
                          <a:latin typeface="Trebuchet MS"/>
                          <a:cs typeface="Trebuchet MS"/>
                        </a:rPr>
                        <a:t>2012-2013</a:t>
                      </a:r>
                      <a:endParaRPr sz="1400" dirty="0">
                        <a:latin typeface="Trebuchet MS"/>
                        <a:cs typeface="Trebuchet MS"/>
                      </a:endParaRPr>
                    </a:p>
                  </a:txBody>
                  <a:tcPr marL="0" marR="0" marT="0" marB="0" anchor="ctr">
                    <a:lnB w="25400">
                      <a:solidFill>
                        <a:srgbClr val="FFFFFF"/>
                      </a:solidFill>
                      <a:prstDash val="solid"/>
                    </a:lnB>
                    <a:solidFill>
                      <a:srgbClr val="4F2750"/>
                    </a:solidFill>
                  </a:tcPr>
                </a:tc>
                <a:tc>
                  <a:txBody>
                    <a:bodyPr/>
                    <a:lstStyle/>
                    <a:p>
                      <a:pPr marL="107950" marR="405130" algn="l">
                        <a:lnSpc>
                          <a:spcPct val="107100"/>
                        </a:lnSpc>
                      </a:pPr>
                      <a:r>
                        <a:rPr sz="1400" dirty="0">
                          <a:solidFill>
                            <a:srgbClr val="231F20"/>
                          </a:solidFill>
                          <a:latin typeface="Trebuchet MS"/>
                          <a:cs typeface="Trebuchet MS"/>
                        </a:rPr>
                        <a:t>Ommodit laborisqui demp 14pt </a:t>
                      </a:r>
                      <a:r>
                        <a:rPr sz="1400" spc="-55" dirty="0">
                          <a:solidFill>
                            <a:srgbClr val="231F20"/>
                          </a:solidFill>
                          <a:latin typeface="Trebuchet MS"/>
                          <a:cs typeface="Trebuchet MS"/>
                        </a:rPr>
                        <a:t>R</a:t>
                      </a:r>
                      <a:r>
                        <a:rPr sz="1400" dirty="0">
                          <a:solidFill>
                            <a:srgbClr val="231F20"/>
                          </a:solidFill>
                          <a:latin typeface="Trebuchet MS"/>
                          <a:cs typeface="Trebuchet MS"/>
                        </a:rPr>
                        <a:t>egular</a:t>
                      </a:r>
                      <a:endParaRPr sz="1400" dirty="0">
                        <a:latin typeface="Trebuchet MS"/>
                        <a:cs typeface="Trebuchet MS"/>
                      </a:endParaRPr>
                    </a:p>
                  </a:txBody>
                  <a:tcPr marL="45720" marR="45720">
                    <a:lnR w="25400">
                      <a:solidFill>
                        <a:srgbClr val="FFFFFF"/>
                      </a:solidFill>
                      <a:prstDash val="solid"/>
                    </a:lnR>
                    <a:lnB w="25400">
                      <a:solidFill>
                        <a:srgbClr val="FFFFFF"/>
                      </a:solidFill>
                      <a:prstDash val="solid"/>
                    </a:lnB>
                    <a:solidFill>
                      <a:srgbClr val="CEC8C1"/>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Nam etusandebit pratia qui secus</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spc="-60" dirty="0">
                          <a:solidFill>
                            <a:srgbClr val="231F20"/>
                          </a:solidFill>
                          <a:latin typeface="Trebuchet MS"/>
                          <a:cs typeface="Trebuchet MS"/>
                        </a:rPr>
                        <a:t>R</a:t>
                      </a:r>
                      <a:r>
                        <a:rPr sz="1400" dirty="0">
                          <a:solidFill>
                            <a:srgbClr val="231F20"/>
                          </a:solidFill>
                          <a:latin typeface="Trebuchet MS"/>
                          <a:cs typeface="Trebuchet MS"/>
                        </a:rPr>
                        <a:t>epe nus, in et voluptas volupta tibus</a:t>
                      </a:r>
                      <a:endParaRPr sz="1400" dirty="0">
                        <a:latin typeface="Trebuchet MS"/>
                        <a:cs typeface="Trebuchet MS"/>
                      </a:endParaRPr>
                    </a:p>
                  </a:txBody>
                  <a:tcPr marL="45720" marR="45720">
                    <a:lnL w="25400">
                      <a:solidFill>
                        <a:srgbClr val="FFFFFF"/>
                      </a:solidFill>
                      <a:prstDash val="solid"/>
                    </a:lnL>
                    <a:lnB w="25400">
                      <a:solidFill>
                        <a:srgbClr val="FFFFFF"/>
                      </a:solidFill>
                      <a:prstDash val="solid"/>
                    </a:lnB>
                    <a:solidFill>
                      <a:srgbClr val="CEC8C1"/>
                    </a:solidFill>
                  </a:tcPr>
                </a:tc>
              </a:tr>
              <a:tr h="876292">
                <a:tc>
                  <a:txBody>
                    <a:bodyPr/>
                    <a:lstStyle/>
                    <a:p>
                      <a:pPr marL="107950">
                        <a:lnSpc>
                          <a:spcPct val="100000"/>
                        </a:lnSpc>
                      </a:pPr>
                      <a:r>
                        <a:rPr sz="1400" b="1" dirty="0">
                          <a:solidFill>
                            <a:srgbClr val="FFFFFF"/>
                          </a:solidFill>
                          <a:latin typeface="Trebuchet MS"/>
                          <a:cs typeface="Trebuchet MS"/>
                        </a:rPr>
                        <a:t>2013-2014</a:t>
                      </a:r>
                      <a:endParaRPr sz="1400" dirty="0">
                        <a:latin typeface="Trebuchet MS"/>
                        <a:cs typeface="Trebuchet MS"/>
                      </a:endParaRPr>
                    </a:p>
                  </a:txBody>
                  <a:tcPr marL="0" marR="0" marT="0" marB="0" anchor="ctr">
                    <a:lnT w="25400">
                      <a:solidFill>
                        <a:srgbClr val="FFFFFF"/>
                      </a:solidFill>
                      <a:prstDash val="solid"/>
                    </a:lnT>
                    <a:lnB w="25400">
                      <a:solidFill>
                        <a:srgbClr val="FFFFFF"/>
                      </a:solidFill>
                      <a:prstDash val="solid"/>
                    </a:lnB>
                    <a:solidFill>
                      <a:srgbClr val="4F2750"/>
                    </a:solidFill>
                  </a:tcPr>
                </a:tc>
                <a:tc>
                  <a:txBody>
                    <a:bodyPr/>
                    <a:lstStyle/>
                    <a:p>
                      <a:pPr marL="107950" marR="174625" algn="l">
                        <a:lnSpc>
                          <a:spcPct val="107100"/>
                        </a:lnSpc>
                      </a:pPr>
                      <a:r>
                        <a:rPr sz="1400" dirty="0">
                          <a:solidFill>
                            <a:srgbClr val="231F20"/>
                          </a:solidFill>
                          <a:latin typeface="Trebuchet MS"/>
                          <a:cs typeface="Trebuchet MS"/>
                        </a:rPr>
                        <a:t>Ommodit laborisqui demporiassin ma volut quid ex excepreperum</a:t>
                      </a:r>
                      <a:endParaRPr sz="1400" dirty="0">
                        <a:latin typeface="Trebuchet MS"/>
                        <a:cs typeface="Trebuchet MS"/>
                      </a:endParaRPr>
                    </a:p>
                  </a:txBody>
                  <a:tcPr marL="45720" marR="45720">
                    <a:lnR w="25400">
                      <a:solidFill>
                        <a:srgbClr val="FFFFFF"/>
                      </a:solidFill>
                      <a:prstDash val="solid"/>
                    </a:lnR>
                    <a:lnT w="25400">
                      <a:solidFill>
                        <a:srgbClr val="FFFFFF"/>
                      </a:solidFill>
                      <a:prstDash val="solid"/>
                    </a:lnT>
                    <a:lnB w="25400">
                      <a:solidFill>
                        <a:srgbClr val="FFFFFF"/>
                      </a:solidFill>
                      <a:prstDash val="solid"/>
                    </a:lnB>
                    <a:solidFill>
                      <a:srgbClr val="CEC8C1"/>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Consentium restion seribus damusda</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Eritasp ietu</a:t>
                      </a:r>
                      <a:r>
                        <a:rPr sz="1400" spc="-200" dirty="0">
                          <a:solidFill>
                            <a:srgbClr val="231F20"/>
                          </a:solidFill>
                          <a:latin typeface="Trebuchet MS"/>
                          <a:cs typeface="Trebuchet MS"/>
                        </a:rPr>
                        <a:t>r</a:t>
                      </a:r>
                      <a:r>
                        <a:rPr sz="1400" dirty="0">
                          <a:solidFill>
                            <a:srgbClr val="231F20"/>
                          </a:solidFill>
                          <a:latin typeface="Trebuchet MS"/>
                          <a:cs typeface="Trebuchet MS"/>
                        </a:rPr>
                        <a:t>, od quo voluptatendi doluptur</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Sitiaspelia impore, ab ist accus</a:t>
                      </a:r>
                      <a:endParaRPr sz="1400" dirty="0">
                        <a:latin typeface="Trebuchet MS"/>
                        <a:cs typeface="Trebuchet MS"/>
                      </a:endParaRPr>
                    </a:p>
                  </a:txBody>
                  <a:tcPr marL="45720" marR="45720">
                    <a:lnL w="25400">
                      <a:solidFill>
                        <a:srgbClr val="FFFFFF"/>
                      </a:solidFill>
                      <a:prstDash val="solid"/>
                    </a:lnL>
                    <a:lnT w="25400">
                      <a:solidFill>
                        <a:srgbClr val="FFFFFF"/>
                      </a:solidFill>
                      <a:prstDash val="solid"/>
                    </a:lnT>
                    <a:lnB w="25400">
                      <a:solidFill>
                        <a:srgbClr val="FFFFFF"/>
                      </a:solidFill>
                      <a:prstDash val="solid"/>
                    </a:lnB>
                    <a:solidFill>
                      <a:srgbClr val="CEC8C1"/>
                    </a:solidFill>
                  </a:tcPr>
                </a:tc>
              </a:tr>
              <a:tr h="876293">
                <a:tc>
                  <a:txBody>
                    <a:bodyPr/>
                    <a:lstStyle/>
                    <a:p>
                      <a:pPr marL="107950">
                        <a:lnSpc>
                          <a:spcPct val="100000"/>
                        </a:lnSpc>
                      </a:pPr>
                      <a:r>
                        <a:rPr sz="1400" b="1" dirty="0">
                          <a:solidFill>
                            <a:srgbClr val="FFFFFF"/>
                          </a:solidFill>
                          <a:latin typeface="Trebuchet MS"/>
                          <a:cs typeface="Trebuchet MS"/>
                        </a:rPr>
                        <a:t>2014–2015</a:t>
                      </a:r>
                      <a:endParaRPr sz="1400" dirty="0">
                        <a:latin typeface="Trebuchet MS"/>
                        <a:cs typeface="Trebuchet MS"/>
                      </a:endParaRPr>
                    </a:p>
                  </a:txBody>
                  <a:tcPr marL="0" marR="0" marT="0" marB="0" anchor="ctr">
                    <a:lnT w="25400">
                      <a:solidFill>
                        <a:srgbClr val="FFFFFF"/>
                      </a:solidFill>
                      <a:prstDash val="solid"/>
                    </a:lnT>
                    <a:lnB w="25400">
                      <a:solidFill>
                        <a:srgbClr val="FFFFFF"/>
                      </a:solidFill>
                      <a:prstDash val="solid"/>
                    </a:lnB>
                    <a:solidFill>
                      <a:srgbClr val="4F2750"/>
                    </a:solidFill>
                  </a:tcPr>
                </a:tc>
                <a:tc>
                  <a:txBody>
                    <a:bodyPr/>
                    <a:lstStyle/>
                    <a:p>
                      <a:pPr marL="107950" marR="373380" algn="l">
                        <a:lnSpc>
                          <a:spcPct val="107100"/>
                        </a:lnSpc>
                      </a:pPr>
                      <a:r>
                        <a:rPr sz="1400" dirty="0">
                          <a:solidFill>
                            <a:srgbClr val="231F20"/>
                          </a:solidFill>
                          <a:latin typeface="Trebuchet MS"/>
                          <a:cs typeface="Trebuchet MS"/>
                        </a:rPr>
                        <a:t>Ommodit laborisqui demporiassin pratur </a:t>
                      </a:r>
                      <a:r>
                        <a:rPr sz="1400" spc="-5" dirty="0">
                          <a:solidFill>
                            <a:srgbClr val="231F20"/>
                          </a:solidFill>
                          <a:latin typeface="Trebuchet MS"/>
                          <a:cs typeface="Trebuchet MS"/>
                        </a:rPr>
                        <a:t>m</a:t>
                      </a:r>
                      <a:r>
                        <a:rPr sz="1400" dirty="0">
                          <a:solidFill>
                            <a:srgbClr val="231F20"/>
                          </a:solidFill>
                          <a:latin typeface="Trebuchet MS"/>
                          <a:cs typeface="Trebuchet MS"/>
                        </a:rPr>
                        <a:t>o </a:t>
                      </a:r>
                      <a:r>
                        <a:rPr sz="1400" spc="-5" dirty="0">
                          <a:solidFill>
                            <a:srgbClr val="231F20"/>
                          </a:solidFill>
                          <a:latin typeface="Trebuchet MS"/>
                          <a:cs typeface="Trebuchet MS"/>
                        </a:rPr>
                        <a:t>etetma</a:t>
                      </a:r>
                      <a:endParaRPr sz="1400" dirty="0">
                        <a:latin typeface="Trebuchet MS"/>
                        <a:cs typeface="Trebuchet MS"/>
                      </a:endParaRPr>
                    </a:p>
                  </a:txBody>
                  <a:tcPr marL="45720" marR="45720">
                    <a:lnR w="25400">
                      <a:solidFill>
                        <a:srgbClr val="FFFFFF"/>
                      </a:solidFill>
                      <a:prstDash val="solid"/>
                    </a:lnR>
                    <a:lnT w="25400">
                      <a:solidFill>
                        <a:srgbClr val="FFFFFF"/>
                      </a:solidFill>
                      <a:prstDash val="solid"/>
                    </a:lnT>
                    <a:lnB w="25400">
                      <a:solidFill>
                        <a:srgbClr val="FFFFFF"/>
                      </a:solidFill>
                      <a:prstDash val="solid"/>
                    </a:lnB>
                    <a:solidFill>
                      <a:srgbClr val="CEC8C1"/>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Mostiume eribus que odicim rendae nit volute</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Nos ant. Iquo iusapiendi rerehen dendest</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Ibuscitam velenit ionsequi adit laborum</a:t>
                      </a:r>
                      <a:endParaRPr sz="1400" dirty="0">
                        <a:latin typeface="Trebuchet MS"/>
                        <a:cs typeface="Trebuchet MS"/>
                      </a:endParaRPr>
                    </a:p>
                  </a:txBody>
                  <a:tcPr marL="45720" marR="45720">
                    <a:lnL w="25400">
                      <a:solidFill>
                        <a:srgbClr val="FFFFFF"/>
                      </a:solidFill>
                      <a:prstDash val="solid"/>
                    </a:lnL>
                    <a:lnT w="25400">
                      <a:solidFill>
                        <a:srgbClr val="FFFFFF"/>
                      </a:solidFill>
                      <a:prstDash val="solid"/>
                    </a:lnT>
                    <a:lnB w="25400">
                      <a:solidFill>
                        <a:srgbClr val="FFFFFF"/>
                      </a:solidFill>
                      <a:prstDash val="solid"/>
                    </a:lnB>
                    <a:solidFill>
                      <a:srgbClr val="CEC8C1"/>
                    </a:solidFill>
                  </a:tcPr>
                </a:tc>
              </a:tr>
            </a:tbl>
          </a:graphicData>
        </a:graphic>
      </p:graphicFrame>
      <p:graphicFrame>
        <p:nvGraphicFramePr>
          <p:cNvPr id="10" name="object 2"/>
          <p:cNvGraphicFramePr>
            <a:graphicFrameLocks noGrp="1"/>
          </p:cNvGraphicFramePr>
          <p:nvPr userDrawn="1">
            <p:extLst/>
          </p:nvPr>
        </p:nvGraphicFramePr>
        <p:xfrm>
          <a:off x="347294" y="1641602"/>
          <a:ext cx="8411310" cy="2400277"/>
        </p:xfrm>
        <a:graphic>
          <a:graphicData uri="http://schemas.openxmlformats.org/drawingml/2006/table">
            <a:tbl>
              <a:tblPr firstRow="1" bandRow="1">
                <a:tableStyleId>{2D5ABB26-0587-4C30-8999-92F81FD0307C}</a:tableStyleId>
              </a:tblPr>
              <a:tblGrid>
                <a:gridCol w="1999743"/>
                <a:gridCol w="2205912"/>
                <a:gridCol w="4205655"/>
              </a:tblGrid>
              <a:tr h="647692">
                <a:tc>
                  <a:txBody>
                    <a:bodyPr/>
                    <a:lstStyle/>
                    <a:p>
                      <a:pPr marL="107950">
                        <a:lnSpc>
                          <a:spcPct val="100000"/>
                        </a:lnSpc>
                      </a:pPr>
                      <a:r>
                        <a:rPr sz="1400" b="1" dirty="0">
                          <a:solidFill>
                            <a:srgbClr val="FFFFFF"/>
                          </a:solidFill>
                          <a:latin typeface="Trebuchet MS"/>
                          <a:cs typeface="Trebuchet MS"/>
                        </a:rPr>
                        <a:t>2012-2013</a:t>
                      </a:r>
                      <a:endParaRPr sz="1400" dirty="0">
                        <a:latin typeface="Trebuchet MS"/>
                        <a:cs typeface="Trebuchet MS"/>
                      </a:endParaRPr>
                    </a:p>
                  </a:txBody>
                  <a:tcPr marL="0" marR="0" marT="0" marB="0" anchor="ctr">
                    <a:lnB w="25400">
                      <a:solidFill>
                        <a:srgbClr val="FFFFFF"/>
                      </a:solidFill>
                      <a:prstDash val="solid"/>
                    </a:lnB>
                    <a:solidFill>
                      <a:srgbClr val="4F2750"/>
                    </a:solidFill>
                  </a:tcPr>
                </a:tc>
                <a:tc>
                  <a:txBody>
                    <a:bodyPr/>
                    <a:lstStyle/>
                    <a:p>
                      <a:pPr marL="107950" marR="405130" algn="l">
                        <a:lnSpc>
                          <a:spcPct val="107100"/>
                        </a:lnSpc>
                      </a:pPr>
                      <a:r>
                        <a:rPr sz="1400" dirty="0">
                          <a:solidFill>
                            <a:srgbClr val="231F20"/>
                          </a:solidFill>
                          <a:latin typeface="Trebuchet MS"/>
                          <a:cs typeface="Trebuchet MS"/>
                        </a:rPr>
                        <a:t>Ommodit laborisqui demp 14pt </a:t>
                      </a:r>
                      <a:r>
                        <a:rPr sz="1400" spc="-55" dirty="0">
                          <a:solidFill>
                            <a:srgbClr val="231F20"/>
                          </a:solidFill>
                          <a:latin typeface="Trebuchet MS"/>
                          <a:cs typeface="Trebuchet MS"/>
                        </a:rPr>
                        <a:t>R</a:t>
                      </a:r>
                      <a:r>
                        <a:rPr sz="1400" dirty="0">
                          <a:solidFill>
                            <a:srgbClr val="231F20"/>
                          </a:solidFill>
                          <a:latin typeface="Trebuchet MS"/>
                          <a:cs typeface="Trebuchet MS"/>
                        </a:rPr>
                        <a:t>egular</a:t>
                      </a:r>
                      <a:endParaRPr sz="1400" dirty="0">
                        <a:latin typeface="Trebuchet MS"/>
                        <a:cs typeface="Trebuchet MS"/>
                      </a:endParaRPr>
                    </a:p>
                  </a:txBody>
                  <a:tcPr marL="45720" marR="45720">
                    <a:lnR w="25400">
                      <a:solidFill>
                        <a:srgbClr val="FFFFFF"/>
                      </a:solidFill>
                      <a:prstDash val="solid"/>
                    </a:lnR>
                    <a:lnB w="25400">
                      <a:solidFill>
                        <a:srgbClr val="FFFFFF"/>
                      </a:solidFill>
                      <a:prstDash val="solid"/>
                    </a:lnB>
                    <a:solidFill>
                      <a:srgbClr val="CEC8C1"/>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Nam etusandebit pratia qui secus</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spc="-60" dirty="0">
                          <a:solidFill>
                            <a:srgbClr val="231F20"/>
                          </a:solidFill>
                          <a:latin typeface="Trebuchet MS"/>
                          <a:cs typeface="Trebuchet MS"/>
                        </a:rPr>
                        <a:t>R</a:t>
                      </a:r>
                      <a:r>
                        <a:rPr sz="1400" dirty="0">
                          <a:solidFill>
                            <a:srgbClr val="231F20"/>
                          </a:solidFill>
                          <a:latin typeface="Trebuchet MS"/>
                          <a:cs typeface="Trebuchet MS"/>
                        </a:rPr>
                        <a:t>epe nus, in et voluptas volupta tibus</a:t>
                      </a:r>
                      <a:endParaRPr sz="1400" dirty="0">
                        <a:latin typeface="Trebuchet MS"/>
                        <a:cs typeface="Trebuchet MS"/>
                      </a:endParaRPr>
                    </a:p>
                  </a:txBody>
                  <a:tcPr marL="45720" marR="45720">
                    <a:lnL w="25400">
                      <a:solidFill>
                        <a:srgbClr val="FFFFFF"/>
                      </a:solidFill>
                      <a:prstDash val="solid"/>
                    </a:lnL>
                    <a:lnB w="25400">
                      <a:solidFill>
                        <a:srgbClr val="FFFFFF"/>
                      </a:solidFill>
                      <a:prstDash val="solid"/>
                    </a:lnB>
                    <a:solidFill>
                      <a:srgbClr val="CEC8C1"/>
                    </a:solidFill>
                  </a:tcPr>
                </a:tc>
              </a:tr>
              <a:tr h="876292">
                <a:tc>
                  <a:txBody>
                    <a:bodyPr/>
                    <a:lstStyle/>
                    <a:p>
                      <a:pPr marL="107950">
                        <a:lnSpc>
                          <a:spcPct val="100000"/>
                        </a:lnSpc>
                      </a:pPr>
                      <a:r>
                        <a:rPr sz="1400" b="1" dirty="0">
                          <a:solidFill>
                            <a:srgbClr val="FFFFFF"/>
                          </a:solidFill>
                          <a:latin typeface="Trebuchet MS"/>
                          <a:cs typeface="Trebuchet MS"/>
                        </a:rPr>
                        <a:t>2013-2014</a:t>
                      </a:r>
                      <a:endParaRPr sz="1400" dirty="0">
                        <a:latin typeface="Trebuchet MS"/>
                        <a:cs typeface="Trebuchet MS"/>
                      </a:endParaRPr>
                    </a:p>
                  </a:txBody>
                  <a:tcPr marL="0" marR="0" marT="0" marB="0" anchor="ctr">
                    <a:lnT w="25400">
                      <a:solidFill>
                        <a:srgbClr val="FFFFFF"/>
                      </a:solidFill>
                      <a:prstDash val="solid"/>
                    </a:lnT>
                    <a:lnB w="25400">
                      <a:solidFill>
                        <a:srgbClr val="FFFFFF"/>
                      </a:solidFill>
                      <a:prstDash val="solid"/>
                    </a:lnB>
                    <a:solidFill>
                      <a:srgbClr val="4F2750"/>
                    </a:solidFill>
                  </a:tcPr>
                </a:tc>
                <a:tc>
                  <a:txBody>
                    <a:bodyPr/>
                    <a:lstStyle/>
                    <a:p>
                      <a:pPr marL="107950" marR="174625" algn="l">
                        <a:lnSpc>
                          <a:spcPct val="107100"/>
                        </a:lnSpc>
                      </a:pPr>
                      <a:r>
                        <a:rPr sz="1400" dirty="0">
                          <a:solidFill>
                            <a:srgbClr val="231F20"/>
                          </a:solidFill>
                          <a:latin typeface="Trebuchet MS"/>
                          <a:cs typeface="Trebuchet MS"/>
                        </a:rPr>
                        <a:t>Ommodit laborisqui demporiassin ma volut quid ex excepreperum</a:t>
                      </a:r>
                      <a:endParaRPr sz="1400" dirty="0">
                        <a:latin typeface="Trebuchet MS"/>
                        <a:cs typeface="Trebuchet MS"/>
                      </a:endParaRPr>
                    </a:p>
                  </a:txBody>
                  <a:tcPr marL="45720" marR="45720">
                    <a:lnR w="25400">
                      <a:solidFill>
                        <a:srgbClr val="FFFFFF"/>
                      </a:solidFill>
                      <a:prstDash val="solid"/>
                    </a:lnR>
                    <a:lnT w="25400">
                      <a:solidFill>
                        <a:srgbClr val="FFFFFF"/>
                      </a:solidFill>
                      <a:prstDash val="solid"/>
                    </a:lnT>
                    <a:lnB w="25400">
                      <a:solidFill>
                        <a:srgbClr val="FFFFFF"/>
                      </a:solidFill>
                      <a:prstDash val="solid"/>
                    </a:lnB>
                    <a:solidFill>
                      <a:srgbClr val="CEC8C1"/>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Consentium restion seribus damusda</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Eritasp ietu</a:t>
                      </a:r>
                      <a:r>
                        <a:rPr sz="1400" spc="-200" dirty="0">
                          <a:solidFill>
                            <a:srgbClr val="231F20"/>
                          </a:solidFill>
                          <a:latin typeface="Trebuchet MS"/>
                          <a:cs typeface="Trebuchet MS"/>
                        </a:rPr>
                        <a:t>r</a:t>
                      </a:r>
                      <a:r>
                        <a:rPr sz="1400" dirty="0">
                          <a:solidFill>
                            <a:srgbClr val="231F20"/>
                          </a:solidFill>
                          <a:latin typeface="Trebuchet MS"/>
                          <a:cs typeface="Trebuchet MS"/>
                        </a:rPr>
                        <a:t>, od quo voluptatendi doluptur</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Sitiaspelia impore, ab ist accus</a:t>
                      </a:r>
                      <a:endParaRPr sz="1400" dirty="0">
                        <a:latin typeface="Trebuchet MS"/>
                        <a:cs typeface="Trebuchet MS"/>
                      </a:endParaRPr>
                    </a:p>
                  </a:txBody>
                  <a:tcPr marL="45720" marR="45720">
                    <a:lnL w="25400">
                      <a:solidFill>
                        <a:srgbClr val="FFFFFF"/>
                      </a:solidFill>
                      <a:prstDash val="solid"/>
                    </a:lnL>
                    <a:lnT w="25400">
                      <a:solidFill>
                        <a:srgbClr val="FFFFFF"/>
                      </a:solidFill>
                      <a:prstDash val="solid"/>
                    </a:lnT>
                    <a:lnB w="25400">
                      <a:solidFill>
                        <a:srgbClr val="FFFFFF"/>
                      </a:solidFill>
                      <a:prstDash val="solid"/>
                    </a:lnB>
                    <a:solidFill>
                      <a:srgbClr val="CEC8C1"/>
                    </a:solidFill>
                  </a:tcPr>
                </a:tc>
              </a:tr>
              <a:tr h="876293">
                <a:tc>
                  <a:txBody>
                    <a:bodyPr/>
                    <a:lstStyle/>
                    <a:p>
                      <a:pPr marL="107950">
                        <a:lnSpc>
                          <a:spcPct val="100000"/>
                        </a:lnSpc>
                      </a:pPr>
                      <a:r>
                        <a:rPr sz="1400" b="1" dirty="0">
                          <a:solidFill>
                            <a:srgbClr val="FFFFFF"/>
                          </a:solidFill>
                          <a:latin typeface="Trebuchet MS"/>
                          <a:cs typeface="Trebuchet MS"/>
                        </a:rPr>
                        <a:t>2014–2015</a:t>
                      </a:r>
                      <a:endParaRPr sz="1400" dirty="0">
                        <a:latin typeface="Trebuchet MS"/>
                        <a:cs typeface="Trebuchet MS"/>
                      </a:endParaRPr>
                    </a:p>
                  </a:txBody>
                  <a:tcPr marL="0" marR="0" marT="0" marB="0" anchor="ctr">
                    <a:lnT w="25400">
                      <a:solidFill>
                        <a:srgbClr val="FFFFFF"/>
                      </a:solidFill>
                      <a:prstDash val="solid"/>
                    </a:lnT>
                    <a:lnB w="25400">
                      <a:solidFill>
                        <a:srgbClr val="FFFFFF"/>
                      </a:solidFill>
                      <a:prstDash val="solid"/>
                    </a:lnB>
                    <a:solidFill>
                      <a:srgbClr val="4F2750"/>
                    </a:solidFill>
                  </a:tcPr>
                </a:tc>
                <a:tc>
                  <a:txBody>
                    <a:bodyPr/>
                    <a:lstStyle/>
                    <a:p>
                      <a:pPr marL="107950" marR="373380" algn="l">
                        <a:lnSpc>
                          <a:spcPct val="107100"/>
                        </a:lnSpc>
                      </a:pPr>
                      <a:r>
                        <a:rPr sz="1400" dirty="0">
                          <a:solidFill>
                            <a:srgbClr val="231F20"/>
                          </a:solidFill>
                          <a:latin typeface="Trebuchet MS"/>
                          <a:cs typeface="Trebuchet MS"/>
                        </a:rPr>
                        <a:t>Ommodit laborisqui demporiassin pratur </a:t>
                      </a:r>
                      <a:r>
                        <a:rPr sz="1400" spc="-5" dirty="0">
                          <a:solidFill>
                            <a:srgbClr val="231F20"/>
                          </a:solidFill>
                          <a:latin typeface="Trebuchet MS"/>
                          <a:cs typeface="Trebuchet MS"/>
                        </a:rPr>
                        <a:t>m</a:t>
                      </a:r>
                      <a:r>
                        <a:rPr sz="1400" dirty="0">
                          <a:solidFill>
                            <a:srgbClr val="231F20"/>
                          </a:solidFill>
                          <a:latin typeface="Trebuchet MS"/>
                          <a:cs typeface="Trebuchet MS"/>
                        </a:rPr>
                        <a:t>o </a:t>
                      </a:r>
                      <a:r>
                        <a:rPr sz="1400" spc="-5" dirty="0">
                          <a:solidFill>
                            <a:srgbClr val="231F20"/>
                          </a:solidFill>
                          <a:latin typeface="Trebuchet MS"/>
                          <a:cs typeface="Trebuchet MS"/>
                        </a:rPr>
                        <a:t>etetma</a:t>
                      </a:r>
                      <a:endParaRPr sz="1400" dirty="0">
                        <a:latin typeface="Trebuchet MS"/>
                        <a:cs typeface="Trebuchet MS"/>
                      </a:endParaRPr>
                    </a:p>
                  </a:txBody>
                  <a:tcPr marL="45720" marR="45720">
                    <a:lnR w="25400">
                      <a:solidFill>
                        <a:srgbClr val="FFFFFF"/>
                      </a:solidFill>
                      <a:prstDash val="solid"/>
                    </a:lnR>
                    <a:lnT w="25400">
                      <a:solidFill>
                        <a:srgbClr val="FFFFFF"/>
                      </a:solidFill>
                      <a:prstDash val="solid"/>
                    </a:lnT>
                    <a:lnB w="25400">
                      <a:solidFill>
                        <a:srgbClr val="FFFFFF"/>
                      </a:solidFill>
                      <a:prstDash val="solid"/>
                    </a:lnB>
                    <a:solidFill>
                      <a:srgbClr val="CEC8C1"/>
                    </a:solidFill>
                  </a:tcPr>
                </a:tc>
                <a:tc>
                  <a:txBody>
                    <a:bodyPr/>
                    <a:lstStyle/>
                    <a:p>
                      <a:pPr marL="180000" indent="-180000">
                        <a:lnSpc>
                          <a:spcPct val="110000"/>
                        </a:lnSpc>
                        <a:buFont typeface="Trebuchet MS"/>
                        <a:buChar char="•"/>
                        <a:tabLst>
                          <a:tab pos="239395" algn="l"/>
                        </a:tabLst>
                      </a:pPr>
                      <a:r>
                        <a:rPr sz="1400" dirty="0">
                          <a:solidFill>
                            <a:srgbClr val="231F20"/>
                          </a:solidFill>
                          <a:latin typeface="Trebuchet MS"/>
                          <a:cs typeface="Trebuchet MS"/>
                        </a:rPr>
                        <a:t>Mostiume eribus que odicim rendae nit volute</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Nos ant. Iquo iusapiendi rerehen dendest</a:t>
                      </a:r>
                      <a:endParaRPr sz="1400" dirty="0">
                        <a:latin typeface="Trebuchet MS"/>
                        <a:cs typeface="Trebuchet MS"/>
                      </a:endParaRPr>
                    </a:p>
                    <a:p>
                      <a:pPr marL="180000" indent="-180000">
                        <a:lnSpc>
                          <a:spcPct val="110000"/>
                        </a:lnSpc>
                        <a:spcBef>
                          <a:spcPts val="120"/>
                        </a:spcBef>
                        <a:buFont typeface="Trebuchet MS"/>
                        <a:buChar char="•"/>
                        <a:tabLst>
                          <a:tab pos="239395" algn="l"/>
                        </a:tabLst>
                      </a:pPr>
                      <a:r>
                        <a:rPr sz="1400" dirty="0">
                          <a:solidFill>
                            <a:srgbClr val="231F20"/>
                          </a:solidFill>
                          <a:latin typeface="Trebuchet MS"/>
                          <a:cs typeface="Trebuchet MS"/>
                        </a:rPr>
                        <a:t>Ibuscitam velenit ionsequi adit laborum</a:t>
                      </a:r>
                      <a:endParaRPr sz="1400" dirty="0">
                        <a:latin typeface="Trebuchet MS"/>
                        <a:cs typeface="Trebuchet MS"/>
                      </a:endParaRPr>
                    </a:p>
                  </a:txBody>
                  <a:tcPr marL="45720" marR="45720">
                    <a:lnL w="25400">
                      <a:solidFill>
                        <a:srgbClr val="FFFFFF"/>
                      </a:solidFill>
                      <a:prstDash val="solid"/>
                    </a:lnL>
                    <a:lnT w="25400">
                      <a:solidFill>
                        <a:srgbClr val="FFFFFF"/>
                      </a:solidFill>
                      <a:prstDash val="solid"/>
                    </a:lnT>
                    <a:lnB w="25400">
                      <a:solidFill>
                        <a:srgbClr val="FFFFFF"/>
                      </a:solidFill>
                      <a:prstDash val="solid"/>
                    </a:lnB>
                    <a:solidFill>
                      <a:srgbClr val="CEC8C1"/>
                    </a:solidFill>
                  </a:tcPr>
                </a:tc>
              </a:tr>
            </a:tbl>
          </a:graphicData>
        </a:graphic>
      </p:graphicFrame>
    </p:spTree>
    <p:extLst>
      <p:ext uri="{BB962C8B-B14F-4D97-AF65-F5344CB8AC3E}">
        <p14:creationId xmlns:p14="http://schemas.microsoft.com/office/powerpoint/2010/main" val="2748729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with quo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7300" y="377077"/>
            <a:ext cx="8491900" cy="553998"/>
          </a:xfrm>
          <a:prstGeom prst="rect">
            <a:avLst/>
          </a:prstGeom>
        </p:spPr>
        <p:txBody>
          <a:bodyPr vert="horz"/>
          <a:lstStyle>
            <a:lvl1pPr>
              <a:defRPr>
                <a:solidFill>
                  <a:srgbClr val="4F2750"/>
                </a:solidFill>
              </a:defRPr>
            </a:lvl1pPr>
          </a:lstStyle>
          <a:p>
            <a:r>
              <a:rPr lang="en-GB" dirty="0" smtClean="0"/>
              <a:t>Title header style 36pt Bold</a:t>
            </a:r>
            <a:endParaRPr lang="en-US" dirty="0"/>
          </a:p>
        </p:txBody>
      </p:sp>
      <p:sp>
        <p:nvSpPr>
          <p:cNvPr id="5"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6" name="Text Placeholder 5"/>
          <p:cNvSpPr>
            <a:spLocks noGrp="1"/>
          </p:cNvSpPr>
          <p:nvPr>
            <p:ph type="body" sz="quarter" idx="13"/>
          </p:nvPr>
        </p:nvSpPr>
        <p:spPr>
          <a:xfrm>
            <a:off x="2949575" y="1655763"/>
            <a:ext cx="5900738" cy="2636114"/>
          </a:xfrm>
        </p:spPr>
        <p:txBody>
          <a:bodyPr vert="horz">
            <a:normAutofit/>
          </a:bodyPr>
          <a:lstStyle>
            <a:lvl2pPr marL="180000" indent="-180000">
              <a:lnSpc>
                <a:spcPct val="110000"/>
              </a:lnSpc>
              <a:buFont typeface="Arial"/>
              <a:buChar char="•"/>
              <a:defRPr/>
            </a:lvl2pPr>
          </a:lstStyle>
          <a:p>
            <a:pPr lvl="0"/>
            <a:r>
              <a:rPr lang="en-US" smtClean="0"/>
              <a:t>Click to edit Master text styles</a:t>
            </a:r>
          </a:p>
          <a:p>
            <a:pPr lvl="1"/>
            <a:r>
              <a:rPr lang="en-US" smtClean="0"/>
              <a:t>Second level</a:t>
            </a:r>
          </a:p>
        </p:txBody>
      </p:sp>
      <p:sp>
        <p:nvSpPr>
          <p:cNvPr id="13" name="Text Placeholder 5"/>
          <p:cNvSpPr>
            <a:spLocks noGrp="1"/>
          </p:cNvSpPr>
          <p:nvPr>
            <p:ph type="body" sz="quarter" idx="14" hasCustomPrompt="1"/>
          </p:nvPr>
        </p:nvSpPr>
        <p:spPr>
          <a:xfrm>
            <a:off x="345329" y="2644246"/>
            <a:ext cx="2532203" cy="1647631"/>
          </a:xfrm>
        </p:spPr>
        <p:txBody>
          <a:bodyPr vert="horz" anchor="b" anchorCtr="0">
            <a:noAutofit/>
          </a:bodyPr>
          <a:lstStyle>
            <a:lvl1pPr>
              <a:defRPr i="1">
                <a:solidFill>
                  <a:schemeClr val="accent1"/>
                </a:solidFill>
              </a:defRPr>
            </a:lvl1pPr>
          </a:lstStyle>
          <a:p>
            <a:pPr lvl="0"/>
            <a:r>
              <a:rPr lang="en-GB" dirty="0" smtClean="0"/>
              <a:t>Click to edit quote.</a:t>
            </a:r>
            <a:endParaRPr lang="en-US" dirty="0"/>
          </a:p>
        </p:txBody>
      </p:sp>
      <p:sp>
        <p:nvSpPr>
          <p:cNvPr id="14" name="Text Placeholder 5"/>
          <p:cNvSpPr>
            <a:spLocks noGrp="1"/>
          </p:cNvSpPr>
          <p:nvPr>
            <p:ph type="body" sz="quarter" idx="15" hasCustomPrompt="1"/>
          </p:nvPr>
        </p:nvSpPr>
        <p:spPr>
          <a:xfrm>
            <a:off x="345329" y="4396360"/>
            <a:ext cx="2532203" cy="249154"/>
          </a:xfrm>
        </p:spPr>
        <p:txBody>
          <a:bodyPr vert="horz" anchor="t" anchorCtr="0">
            <a:noAutofit/>
          </a:bodyPr>
          <a:lstStyle>
            <a:lvl1pPr>
              <a:defRPr sz="1000"/>
            </a:lvl1pPr>
          </a:lstStyle>
          <a:p>
            <a:pPr lvl="0"/>
            <a:r>
              <a:rPr lang="en-GB" dirty="0" smtClean="0"/>
              <a:t>Click to edit author</a:t>
            </a:r>
            <a:endParaRPr lang="en-US" dirty="0"/>
          </a:p>
        </p:txBody>
      </p:sp>
      <p:sp>
        <p:nvSpPr>
          <p:cNvPr id="15" name="bk object 16"/>
          <p:cNvSpPr/>
          <p:nvPr/>
        </p:nvSpPr>
        <p:spPr>
          <a:xfrm>
            <a:off x="353000" y="1657878"/>
            <a:ext cx="1262597" cy="973833"/>
          </a:xfrm>
          <a:custGeom>
            <a:avLst/>
            <a:gdLst/>
            <a:ahLst/>
            <a:cxnLst/>
            <a:rect l="l" t="t" r="r" b="b"/>
            <a:pathLst>
              <a:path w="4570095" h="3524885">
                <a:moveTo>
                  <a:pt x="3842629" y="3512045"/>
                </a:moveTo>
                <a:lnTo>
                  <a:pt x="3480798" y="3512045"/>
                </a:lnTo>
                <a:lnTo>
                  <a:pt x="3524482" y="3524745"/>
                </a:lnTo>
                <a:lnTo>
                  <a:pt x="3806944" y="3524745"/>
                </a:lnTo>
                <a:lnTo>
                  <a:pt x="3842629" y="3512045"/>
                </a:lnTo>
                <a:close/>
              </a:path>
              <a:path w="4570095" h="3524885">
                <a:moveTo>
                  <a:pt x="4240872" y="19545"/>
                </a:moveTo>
                <a:lnTo>
                  <a:pt x="4076079" y="70345"/>
                </a:lnTo>
                <a:lnTo>
                  <a:pt x="3918961" y="121145"/>
                </a:lnTo>
                <a:lnTo>
                  <a:pt x="3843280" y="159245"/>
                </a:lnTo>
                <a:lnTo>
                  <a:pt x="3769519" y="197345"/>
                </a:lnTo>
                <a:lnTo>
                  <a:pt x="3697676" y="235445"/>
                </a:lnTo>
                <a:lnTo>
                  <a:pt x="3627753" y="273545"/>
                </a:lnTo>
                <a:lnTo>
                  <a:pt x="3559750" y="311645"/>
                </a:lnTo>
                <a:lnTo>
                  <a:pt x="3493666" y="349745"/>
                </a:lnTo>
                <a:lnTo>
                  <a:pt x="3429502" y="387845"/>
                </a:lnTo>
                <a:lnTo>
                  <a:pt x="3367258" y="438645"/>
                </a:lnTo>
                <a:lnTo>
                  <a:pt x="3306934" y="476745"/>
                </a:lnTo>
                <a:lnTo>
                  <a:pt x="3248530" y="527545"/>
                </a:lnTo>
                <a:lnTo>
                  <a:pt x="3192047" y="578345"/>
                </a:lnTo>
                <a:lnTo>
                  <a:pt x="3137483" y="629145"/>
                </a:lnTo>
                <a:lnTo>
                  <a:pt x="3084841" y="679945"/>
                </a:lnTo>
                <a:lnTo>
                  <a:pt x="3034118" y="743445"/>
                </a:lnTo>
                <a:lnTo>
                  <a:pt x="2985317" y="794245"/>
                </a:lnTo>
                <a:lnTo>
                  <a:pt x="2938437" y="857745"/>
                </a:lnTo>
                <a:lnTo>
                  <a:pt x="2893654" y="908545"/>
                </a:lnTo>
                <a:lnTo>
                  <a:pt x="2851168" y="972045"/>
                </a:lnTo>
                <a:lnTo>
                  <a:pt x="2810979" y="1035545"/>
                </a:lnTo>
                <a:lnTo>
                  <a:pt x="2773087" y="1099045"/>
                </a:lnTo>
                <a:lnTo>
                  <a:pt x="2737491" y="1162545"/>
                </a:lnTo>
                <a:lnTo>
                  <a:pt x="2704193" y="1226045"/>
                </a:lnTo>
                <a:lnTo>
                  <a:pt x="2673191" y="1289545"/>
                </a:lnTo>
                <a:lnTo>
                  <a:pt x="2644486" y="1353045"/>
                </a:lnTo>
                <a:lnTo>
                  <a:pt x="2618078" y="1416545"/>
                </a:lnTo>
                <a:lnTo>
                  <a:pt x="2593967" y="1480045"/>
                </a:lnTo>
                <a:lnTo>
                  <a:pt x="2572151" y="1543545"/>
                </a:lnTo>
                <a:lnTo>
                  <a:pt x="2552633" y="1607045"/>
                </a:lnTo>
                <a:lnTo>
                  <a:pt x="2535411" y="1683245"/>
                </a:lnTo>
                <a:lnTo>
                  <a:pt x="2520485" y="1746745"/>
                </a:lnTo>
                <a:lnTo>
                  <a:pt x="2507856" y="1810245"/>
                </a:lnTo>
                <a:lnTo>
                  <a:pt x="2497523" y="1886445"/>
                </a:lnTo>
                <a:lnTo>
                  <a:pt x="2489486" y="1949945"/>
                </a:lnTo>
                <a:lnTo>
                  <a:pt x="2483746" y="2026145"/>
                </a:lnTo>
                <a:lnTo>
                  <a:pt x="2480302" y="2089645"/>
                </a:lnTo>
                <a:lnTo>
                  <a:pt x="2479154" y="2165845"/>
                </a:lnTo>
                <a:lnTo>
                  <a:pt x="2480062" y="2229345"/>
                </a:lnTo>
                <a:lnTo>
                  <a:pt x="2482785" y="2280145"/>
                </a:lnTo>
                <a:lnTo>
                  <a:pt x="2487325" y="2343645"/>
                </a:lnTo>
                <a:lnTo>
                  <a:pt x="2493681" y="2394445"/>
                </a:lnTo>
                <a:lnTo>
                  <a:pt x="2501852" y="2445245"/>
                </a:lnTo>
                <a:lnTo>
                  <a:pt x="2511841" y="2496045"/>
                </a:lnTo>
                <a:lnTo>
                  <a:pt x="2523646" y="2546845"/>
                </a:lnTo>
                <a:lnTo>
                  <a:pt x="2537267" y="2597645"/>
                </a:lnTo>
                <a:lnTo>
                  <a:pt x="2552705" y="2648445"/>
                </a:lnTo>
                <a:lnTo>
                  <a:pt x="2569960" y="2699245"/>
                </a:lnTo>
                <a:lnTo>
                  <a:pt x="2589033" y="2750045"/>
                </a:lnTo>
                <a:lnTo>
                  <a:pt x="2609922" y="2800845"/>
                </a:lnTo>
                <a:lnTo>
                  <a:pt x="2632629" y="2838945"/>
                </a:lnTo>
                <a:lnTo>
                  <a:pt x="2657153" y="2889745"/>
                </a:lnTo>
                <a:lnTo>
                  <a:pt x="2683495" y="2927845"/>
                </a:lnTo>
                <a:lnTo>
                  <a:pt x="2711655" y="2978645"/>
                </a:lnTo>
                <a:lnTo>
                  <a:pt x="2741633" y="3016745"/>
                </a:lnTo>
                <a:lnTo>
                  <a:pt x="2773429" y="3054845"/>
                </a:lnTo>
                <a:lnTo>
                  <a:pt x="2807043" y="3105645"/>
                </a:lnTo>
                <a:lnTo>
                  <a:pt x="2842475" y="3143745"/>
                </a:lnTo>
                <a:lnTo>
                  <a:pt x="2879025" y="3181845"/>
                </a:lnTo>
                <a:lnTo>
                  <a:pt x="2916021" y="3219945"/>
                </a:lnTo>
                <a:lnTo>
                  <a:pt x="2953463" y="3245345"/>
                </a:lnTo>
                <a:lnTo>
                  <a:pt x="2991351" y="3283445"/>
                </a:lnTo>
                <a:lnTo>
                  <a:pt x="3068467" y="3334245"/>
                </a:lnTo>
                <a:lnTo>
                  <a:pt x="3107693" y="3372345"/>
                </a:lnTo>
                <a:lnTo>
                  <a:pt x="3147366" y="3385045"/>
                </a:lnTo>
                <a:lnTo>
                  <a:pt x="3228049" y="3435845"/>
                </a:lnTo>
                <a:lnTo>
                  <a:pt x="3269059" y="3448545"/>
                </a:lnTo>
                <a:lnTo>
                  <a:pt x="3310516" y="3473945"/>
                </a:lnTo>
                <a:lnTo>
                  <a:pt x="3437559" y="3512045"/>
                </a:lnTo>
                <a:lnTo>
                  <a:pt x="3877716" y="3512045"/>
                </a:lnTo>
                <a:lnTo>
                  <a:pt x="3946091" y="3486645"/>
                </a:lnTo>
                <a:lnTo>
                  <a:pt x="3979380" y="3486645"/>
                </a:lnTo>
                <a:lnTo>
                  <a:pt x="4044159" y="3461245"/>
                </a:lnTo>
                <a:lnTo>
                  <a:pt x="4075650" y="3448545"/>
                </a:lnTo>
                <a:lnTo>
                  <a:pt x="4106541" y="3423145"/>
                </a:lnTo>
                <a:lnTo>
                  <a:pt x="4166526" y="3397745"/>
                </a:lnTo>
                <a:lnTo>
                  <a:pt x="4195619" y="3372345"/>
                </a:lnTo>
                <a:lnTo>
                  <a:pt x="4224113" y="3346945"/>
                </a:lnTo>
                <a:lnTo>
                  <a:pt x="4252008" y="3334245"/>
                </a:lnTo>
                <a:lnTo>
                  <a:pt x="4305998" y="3283445"/>
                </a:lnTo>
                <a:lnTo>
                  <a:pt x="4356127" y="3232645"/>
                </a:lnTo>
                <a:lnTo>
                  <a:pt x="4400983" y="3181845"/>
                </a:lnTo>
                <a:lnTo>
                  <a:pt x="4440566" y="3131045"/>
                </a:lnTo>
                <a:lnTo>
                  <a:pt x="4474874" y="3067545"/>
                </a:lnTo>
                <a:lnTo>
                  <a:pt x="4490050" y="3042145"/>
                </a:lnTo>
                <a:lnTo>
                  <a:pt x="4503907" y="3016745"/>
                </a:lnTo>
                <a:lnTo>
                  <a:pt x="4516445" y="2991345"/>
                </a:lnTo>
                <a:lnTo>
                  <a:pt x="4527663" y="2953245"/>
                </a:lnTo>
                <a:lnTo>
                  <a:pt x="4537562" y="2927845"/>
                </a:lnTo>
                <a:lnTo>
                  <a:pt x="4546142" y="2889745"/>
                </a:lnTo>
                <a:lnTo>
                  <a:pt x="4553402" y="2864345"/>
                </a:lnTo>
                <a:lnTo>
                  <a:pt x="4559342" y="2826245"/>
                </a:lnTo>
                <a:lnTo>
                  <a:pt x="4563963" y="2800845"/>
                </a:lnTo>
                <a:lnTo>
                  <a:pt x="4567263" y="2762745"/>
                </a:lnTo>
                <a:lnTo>
                  <a:pt x="4569244" y="2737345"/>
                </a:lnTo>
                <a:lnTo>
                  <a:pt x="4569904" y="2699245"/>
                </a:lnTo>
                <a:lnTo>
                  <a:pt x="4569381" y="2673845"/>
                </a:lnTo>
                <a:lnTo>
                  <a:pt x="4565198" y="2610345"/>
                </a:lnTo>
                <a:lnTo>
                  <a:pt x="4556833" y="2559545"/>
                </a:lnTo>
                <a:lnTo>
                  <a:pt x="4544285" y="2508745"/>
                </a:lnTo>
                <a:lnTo>
                  <a:pt x="4527557" y="2457945"/>
                </a:lnTo>
                <a:lnTo>
                  <a:pt x="4506647" y="2407145"/>
                </a:lnTo>
                <a:lnTo>
                  <a:pt x="4481558" y="2356345"/>
                </a:lnTo>
                <a:lnTo>
                  <a:pt x="4452289" y="2305545"/>
                </a:lnTo>
                <a:lnTo>
                  <a:pt x="4436088" y="2292845"/>
                </a:lnTo>
                <a:lnTo>
                  <a:pt x="4418842" y="2267445"/>
                </a:lnTo>
                <a:lnTo>
                  <a:pt x="4400551" y="2242045"/>
                </a:lnTo>
                <a:lnTo>
                  <a:pt x="4381216" y="2229345"/>
                </a:lnTo>
                <a:lnTo>
                  <a:pt x="4360837" y="2203945"/>
                </a:lnTo>
                <a:lnTo>
                  <a:pt x="4339740" y="2191245"/>
                </a:lnTo>
                <a:lnTo>
                  <a:pt x="4318286" y="2165845"/>
                </a:lnTo>
                <a:lnTo>
                  <a:pt x="4296472" y="2153145"/>
                </a:lnTo>
                <a:lnTo>
                  <a:pt x="4274300" y="2127745"/>
                </a:lnTo>
                <a:lnTo>
                  <a:pt x="4251769" y="2115045"/>
                </a:lnTo>
                <a:lnTo>
                  <a:pt x="3314402" y="2115045"/>
                </a:lnTo>
                <a:lnTo>
                  <a:pt x="3303277" y="2102345"/>
                </a:lnTo>
                <a:lnTo>
                  <a:pt x="3281222" y="2102345"/>
                </a:lnTo>
                <a:lnTo>
                  <a:pt x="3270292" y="2089645"/>
                </a:lnTo>
                <a:lnTo>
                  <a:pt x="3259426" y="2089645"/>
                </a:lnTo>
                <a:lnTo>
                  <a:pt x="3248626" y="2076945"/>
                </a:lnTo>
                <a:lnTo>
                  <a:pt x="3237892" y="2076945"/>
                </a:lnTo>
                <a:lnTo>
                  <a:pt x="3216621" y="2051545"/>
                </a:lnTo>
                <a:lnTo>
                  <a:pt x="3195614" y="2026145"/>
                </a:lnTo>
                <a:lnTo>
                  <a:pt x="3185210" y="2013445"/>
                </a:lnTo>
                <a:lnTo>
                  <a:pt x="3177850" y="2000745"/>
                </a:lnTo>
                <a:lnTo>
                  <a:pt x="3170869" y="2000745"/>
                </a:lnTo>
                <a:lnTo>
                  <a:pt x="3152196" y="1962645"/>
                </a:lnTo>
                <a:lnTo>
                  <a:pt x="3136927" y="1924545"/>
                </a:lnTo>
                <a:lnTo>
                  <a:pt x="3125058" y="1886445"/>
                </a:lnTo>
                <a:lnTo>
                  <a:pt x="3121856" y="1861045"/>
                </a:lnTo>
                <a:lnTo>
                  <a:pt x="3119032" y="1848345"/>
                </a:lnTo>
                <a:lnTo>
                  <a:pt x="3116584" y="1835645"/>
                </a:lnTo>
                <a:lnTo>
                  <a:pt x="3114514" y="1822945"/>
                </a:lnTo>
                <a:lnTo>
                  <a:pt x="3112820" y="1797545"/>
                </a:lnTo>
                <a:lnTo>
                  <a:pt x="3111503" y="1784845"/>
                </a:lnTo>
                <a:lnTo>
                  <a:pt x="3110563" y="1759445"/>
                </a:lnTo>
                <a:lnTo>
                  <a:pt x="3109998" y="1746745"/>
                </a:lnTo>
                <a:lnTo>
                  <a:pt x="3109810" y="1734045"/>
                </a:lnTo>
                <a:lnTo>
                  <a:pt x="3110358" y="1683245"/>
                </a:lnTo>
                <a:lnTo>
                  <a:pt x="3112002" y="1645145"/>
                </a:lnTo>
                <a:lnTo>
                  <a:pt x="3114743" y="1607045"/>
                </a:lnTo>
                <a:lnTo>
                  <a:pt x="3118579" y="1568945"/>
                </a:lnTo>
                <a:lnTo>
                  <a:pt x="3123512" y="1518145"/>
                </a:lnTo>
                <a:lnTo>
                  <a:pt x="3129542" y="1480045"/>
                </a:lnTo>
                <a:lnTo>
                  <a:pt x="3136668" y="1441945"/>
                </a:lnTo>
                <a:lnTo>
                  <a:pt x="3144891" y="1403845"/>
                </a:lnTo>
                <a:lnTo>
                  <a:pt x="3154211" y="1365745"/>
                </a:lnTo>
                <a:lnTo>
                  <a:pt x="3164628" y="1327645"/>
                </a:lnTo>
                <a:lnTo>
                  <a:pt x="3176143" y="1289545"/>
                </a:lnTo>
                <a:lnTo>
                  <a:pt x="3188754" y="1251445"/>
                </a:lnTo>
                <a:lnTo>
                  <a:pt x="3202463" y="1226045"/>
                </a:lnTo>
                <a:lnTo>
                  <a:pt x="3217270" y="1187945"/>
                </a:lnTo>
                <a:lnTo>
                  <a:pt x="3233174" y="1149845"/>
                </a:lnTo>
                <a:lnTo>
                  <a:pt x="3250176" y="1124445"/>
                </a:lnTo>
                <a:lnTo>
                  <a:pt x="3268276" y="1086345"/>
                </a:lnTo>
                <a:lnTo>
                  <a:pt x="3287474" y="1048245"/>
                </a:lnTo>
                <a:lnTo>
                  <a:pt x="3307770" y="1022845"/>
                </a:lnTo>
                <a:lnTo>
                  <a:pt x="3329165" y="984745"/>
                </a:lnTo>
                <a:lnTo>
                  <a:pt x="3352280" y="959345"/>
                </a:lnTo>
                <a:lnTo>
                  <a:pt x="3377759" y="921245"/>
                </a:lnTo>
                <a:lnTo>
                  <a:pt x="3405604" y="895845"/>
                </a:lnTo>
                <a:lnTo>
                  <a:pt x="3435814" y="857745"/>
                </a:lnTo>
                <a:lnTo>
                  <a:pt x="3468388" y="819645"/>
                </a:lnTo>
                <a:lnTo>
                  <a:pt x="3503328" y="794245"/>
                </a:lnTo>
                <a:lnTo>
                  <a:pt x="3540634" y="756145"/>
                </a:lnTo>
                <a:lnTo>
                  <a:pt x="3580304" y="718045"/>
                </a:lnTo>
                <a:lnTo>
                  <a:pt x="3622340" y="692645"/>
                </a:lnTo>
                <a:lnTo>
                  <a:pt x="3666742" y="654545"/>
                </a:lnTo>
                <a:lnTo>
                  <a:pt x="3713509" y="616445"/>
                </a:lnTo>
                <a:lnTo>
                  <a:pt x="3762642" y="578345"/>
                </a:lnTo>
                <a:lnTo>
                  <a:pt x="3814140" y="540245"/>
                </a:lnTo>
                <a:lnTo>
                  <a:pt x="3868004" y="502145"/>
                </a:lnTo>
                <a:lnTo>
                  <a:pt x="3924234" y="464045"/>
                </a:lnTo>
                <a:lnTo>
                  <a:pt x="3982830" y="425945"/>
                </a:lnTo>
                <a:lnTo>
                  <a:pt x="4043791" y="387845"/>
                </a:lnTo>
                <a:lnTo>
                  <a:pt x="4107119" y="349745"/>
                </a:lnTo>
                <a:lnTo>
                  <a:pt x="4172813" y="311645"/>
                </a:lnTo>
                <a:lnTo>
                  <a:pt x="4240872" y="273545"/>
                </a:lnTo>
                <a:lnTo>
                  <a:pt x="4240872" y="19545"/>
                </a:lnTo>
                <a:close/>
              </a:path>
              <a:path w="4570095" h="3524885">
                <a:moveTo>
                  <a:pt x="4109045" y="2038845"/>
                </a:moveTo>
                <a:lnTo>
                  <a:pt x="3606583" y="2038845"/>
                </a:lnTo>
                <a:lnTo>
                  <a:pt x="3590062" y="2051545"/>
                </a:lnTo>
                <a:lnTo>
                  <a:pt x="3573371" y="2051545"/>
                </a:lnTo>
                <a:lnTo>
                  <a:pt x="3556503" y="2064245"/>
                </a:lnTo>
                <a:lnTo>
                  <a:pt x="3540996" y="2064245"/>
                </a:lnTo>
                <a:lnTo>
                  <a:pt x="3525907" y="2076945"/>
                </a:lnTo>
                <a:lnTo>
                  <a:pt x="3496960" y="2076945"/>
                </a:lnTo>
                <a:lnTo>
                  <a:pt x="3483091" y="2089645"/>
                </a:lnTo>
                <a:lnTo>
                  <a:pt x="3456537" y="2089645"/>
                </a:lnTo>
                <a:lnTo>
                  <a:pt x="3443840" y="2102345"/>
                </a:lnTo>
                <a:lnTo>
                  <a:pt x="3385939" y="2102345"/>
                </a:lnTo>
                <a:lnTo>
                  <a:pt x="3375438" y="2115045"/>
                </a:lnTo>
                <a:lnTo>
                  <a:pt x="4251769" y="2115045"/>
                </a:lnTo>
                <a:lnTo>
                  <a:pt x="4205631" y="2089645"/>
                </a:lnTo>
                <a:lnTo>
                  <a:pt x="4158056" y="2064245"/>
                </a:lnTo>
                <a:lnTo>
                  <a:pt x="4109045" y="2038845"/>
                </a:lnTo>
                <a:close/>
              </a:path>
              <a:path w="4570095" h="3524885">
                <a:moveTo>
                  <a:pt x="4058597" y="2026145"/>
                </a:moveTo>
                <a:lnTo>
                  <a:pt x="3655228" y="2026145"/>
                </a:lnTo>
                <a:lnTo>
                  <a:pt x="3639157" y="2038845"/>
                </a:lnTo>
                <a:lnTo>
                  <a:pt x="4084001" y="2038845"/>
                </a:lnTo>
                <a:lnTo>
                  <a:pt x="4058597" y="2026145"/>
                </a:lnTo>
                <a:close/>
              </a:path>
              <a:path w="4570095" h="3524885">
                <a:moveTo>
                  <a:pt x="4006712" y="2013445"/>
                </a:moveTo>
                <a:lnTo>
                  <a:pt x="3718292" y="2013445"/>
                </a:lnTo>
                <a:lnTo>
                  <a:pt x="3702690" y="2026145"/>
                </a:lnTo>
                <a:lnTo>
                  <a:pt x="4032834" y="2026145"/>
                </a:lnTo>
                <a:lnTo>
                  <a:pt x="4006712" y="2013445"/>
                </a:lnTo>
                <a:close/>
              </a:path>
              <a:path w="4570095" h="3524885">
                <a:moveTo>
                  <a:pt x="3953388" y="2000745"/>
                </a:moveTo>
                <a:lnTo>
                  <a:pt x="3795084" y="2000745"/>
                </a:lnTo>
                <a:lnTo>
                  <a:pt x="3779857" y="2013445"/>
                </a:lnTo>
                <a:lnTo>
                  <a:pt x="3980230" y="2013445"/>
                </a:lnTo>
                <a:lnTo>
                  <a:pt x="3953388" y="2000745"/>
                </a:lnTo>
                <a:close/>
              </a:path>
              <a:path w="4570095" h="3524885">
                <a:moveTo>
                  <a:pt x="1380382" y="3505200"/>
                </a:moveTo>
                <a:lnTo>
                  <a:pt x="1019454" y="3505200"/>
                </a:lnTo>
                <a:lnTo>
                  <a:pt x="1063825" y="3517900"/>
                </a:lnTo>
                <a:lnTo>
                  <a:pt x="1345461" y="3517900"/>
                </a:lnTo>
                <a:lnTo>
                  <a:pt x="1380382" y="3505200"/>
                </a:lnTo>
                <a:close/>
              </a:path>
              <a:path w="4570095" h="3524885">
                <a:moveTo>
                  <a:pt x="1775421" y="0"/>
                </a:moveTo>
                <a:lnTo>
                  <a:pt x="1606757" y="50800"/>
                </a:lnTo>
                <a:lnTo>
                  <a:pt x="1525484" y="88900"/>
                </a:lnTo>
                <a:lnTo>
                  <a:pt x="1446249" y="114300"/>
                </a:lnTo>
                <a:lnTo>
                  <a:pt x="1369053" y="152400"/>
                </a:lnTo>
                <a:lnTo>
                  <a:pt x="1293897" y="190500"/>
                </a:lnTo>
                <a:lnTo>
                  <a:pt x="1220779" y="228600"/>
                </a:lnTo>
                <a:lnTo>
                  <a:pt x="1149701" y="266700"/>
                </a:lnTo>
                <a:lnTo>
                  <a:pt x="1080662" y="304800"/>
                </a:lnTo>
                <a:lnTo>
                  <a:pt x="1013663" y="355600"/>
                </a:lnTo>
                <a:lnTo>
                  <a:pt x="948703" y="393700"/>
                </a:lnTo>
                <a:lnTo>
                  <a:pt x="885782" y="444500"/>
                </a:lnTo>
                <a:lnTo>
                  <a:pt x="824902" y="495300"/>
                </a:lnTo>
                <a:lnTo>
                  <a:pt x="766061" y="546100"/>
                </a:lnTo>
                <a:lnTo>
                  <a:pt x="709260" y="596900"/>
                </a:lnTo>
                <a:lnTo>
                  <a:pt x="654498" y="647700"/>
                </a:lnTo>
                <a:lnTo>
                  <a:pt x="601777" y="698500"/>
                </a:lnTo>
                <a:lnTo>
                  <a:pt x="551096" y="749300"/>
                </a:lnTo>
                <a:lnTo>
                  <a:pt x="502454" y="812800"/>
                </a:lnTo>
                <a:lnTo>
                  <a:pt x="455853" y="863600"/>
                </a:lnTo>
                <a:lnTo>
                  <a:pt x="411400" y="927100"/>
                </a:lnTo>
                <a:lnTo>
                  <a:pt x="369227" y="990600"/>
                </a:lnTo>
                <a:lnTo>
                  <a:pt x="329335" y="1054100"/>
                </a:lnTo>
                <a:lnTo>
                  <a:pt x="291723" y="1104900"/>
                </a:lnTo>
                <a:lnTo>
                  <a:pt x="256392" y="1168400"/>
                </a:lnTo>
                <a:lnTo>
                  <a:pt x="223342" y="1231900"/>
                </a:lnTo>
                <a:lnTo>
                  <a:pt x="192571" y="1295400"/>
                </a:lnTo>
                <a:lnTo>
                  <a:pt x="164081" y="1358900"/>
                </a:lnTo>
                <a:lnTo>
                  <a:pt x="137871" y="1422400"/>
                </a:lnTo>
                <a:lnTo>
                  <a:pt x="113941" y="1485900"/>
                </a:lnTo>
                <a:lnTo>
                  <a:pt x="92290" y="1549400"/>
                </a:lnTo>
                <a:lnTo>
                  <a:pt x="72919" y="1612900"/>
                </a:lnTo>
                <a:lnTo>
                  <a:pt x="55827" y="1676400"/>
                </a:lnTo>
                <a:lnTo>
                  <a:pt x="41015" y="1739900"/>
                </a:lnTo>
                <a:lnTo>
                  <a:pt x="28482" y="1803400"/>
                </a:lnTo>
                <a:lnTo>
                  <a:pt x="18228" y="1879600"/>
                </a:lnTo>
                <a:lnTo>
                  <a:pt x="10253" y="1943100"/>
                </a:lnTo>
                <a:lnTo>
                  <a:pt x="4556" y="2006600"/>
                </a:lnTo>
                <a:lnTo>
                  <a:pt x="1139" y="2082800"/>
                </a:lnTo>
                <a:lnTo>
                  <a:pt x="0" y="2146300"/>
                </a:lnTo>
                <a:lnTo>
                  <a:pt x="925" y="2209800"/>
                </a:lnTo>
                <a:lnTo>
                  <a:pt x="3701" y="2260600"/>
                </a:lnTo>
                <a:lnTo>
                  <a:pt x="8328" y="2311400"/>
                </a:lnTo>
                <a:lnTo>
                  <a:pt x="14807" y="2374900"/>
                </a:lnTo>
                <a:lnTo>
                  <a:pt x="23136" y="2425700"/>
                </a:lnTo>
                <a:lnTo>
                  <a:pt x="33315" y="2476500"/>
                </a:lnTo>
                <a:lnTo>
                  <a:pt x="45346" y="2527300"/>
                </a:lnTo>
                <a:lnTo>
                  <a:pt x="59227" y="2578100"/>
                </a:lnTo>
                <a:lnTo>
                  <a:pt x="74960" y="2628900"/>
                </a:lnTo>
                <a:lnTo>
                  <a:pt x="92543" y="2679700"/>
                </a:lnTo>
                <a:lnTo>
                  <a:pt x="111977" y="2730500"/>
                </a:lnTo>
                <a:lnTo>
                  <a:pt x="133261" y="2781300"/>
                </a:lnTo>
                <a:lnTo>
                  <a:pt x="156397" y="2819400"/>
                </a:lnTo>
                <a:lnTo>
                  <a:pt x="181383" y="2870200"/>
                </a:lnTo>
                <a:lnTo>
                  <a:pt x="208220" y="2921000"/>
                </a:lnTo>
                <a:lnTo>
                  <a:pt x="236908" y="2959100"/>
                </a:lnTo>
                <a:lnTo>
                  <a:pt x="267446" y="2997200"/>
                </a:lnTo>
                <a:lnTo>
                  <a:pt x="299836" y="3048000"/>
                </a:lnTo>
                <a:lnTo>
                  <a:pt x="334076" y="3086100"/>
                </a:lnTo>
                <a:lnTo>
                  <a:pt x="370166" y="3124200"/>
                </a:lnTo>
                <a:lnTo>
                  <a:pt x="407405" y="3162300"/>
                </a:lnTo>
                <a:lnTo>
                  <a:pt x="445089" y="3200400"/>
                </a:lnTo>
                <a:lnTo>
                  <a:pt x="483218" y="3238500"/>
                </a:lnTo>
                <a:lnTo>
                  <a:pt x="521793" y="3263900"/>
                </a:lnTo>
                <a:lnTo>
                  <a:pt x="560813" y="3302000"/>
                </a:lnTo>
                <a:lnTo>
                  <a:pt x="600279" y="3327400"/>
                </a:lnTo>
                <a:lnTo>
                  <a:pt x="680547" y="3378200"/>
                </a:lnTo>
                <a:lnTo>
                  <a:pt x="762598" y="3429000"/>
                </a:lnTo>
                <a:lnTo>
                  <a:pt x="846433" y="3454400"/>
                </a:lnTo>
                <a:lnTo>
                  <a:pt x="889019" y="3479800"/>
                </a:lnTo>
                <a:lnTo>
                  <a:pt x="975530" y="3505200"/>
                </a:lnTo>
                <a:lnTo>
                  <a:pt x="1414688" y="3505200"/>
                </a:lnTo>
                <a:lnTo>
                  <a:pt x="1448378" y="3492500"/>
                </a:lnTo>
                <a:lnTo>
                  <a:pt x="1481452" y="3492500"/>
                </a:lnTo>
                <a:lnTo>
                  <a:pt x="1545751" y="3467100"/>
                </a:lnTo>
                <a:lnTo>
                  <a:pt x="1607586" y="3441700"/>
                </a:lnTo>
                <a:lnTo>
                  <a:pt x="1637578" y="3429000"/>
                </a:lnTo>
                <a:lnTo>
                  <a:pt x="1666954" y="3403600"/>
                </a:lnTo>
                <a:lnTo>
                  <a:pt x="1723857" y="3378200"/>
                </a:lnTo>
                <a:lnTo>
                  <a:pt x="1751383" y="3352800"/>
                </a:lnTo>
                <a:lnTo>
                  <a:pt x="1778292" y="3327400"/>
                </a:lnTo>
                <a:lnTo>
                  <a:pt x="1804585" y="3314700"/>
                </a:lnTo>
                <a:lnTo>
                  <a:pt x="1854982" y="3263900"/>
                </a:lnTo>
                <a:lnTo>
                  <a:pt x="1900626" y="3213100"/>
                </a:lnTo>
                <a:lnTo>
                  <a:pt x="1941202" y="3162300"/>
                </a:lnTo>
                <a:lnTo>
                  <a:pt x="1976710" y="3111500"/>
                </a:lnTo>
                <a:lnTo>
                  <a:pt x="2007147" y="3060700"/>
                </a:lnTo>
                <a:lnTo>
                  <a:pt x="2020465" y="3022600"/>
                </a:lnTo>
                <a:lnTo>
                  <a:pt x="2032514" y="2997200"/>
                </a:lnTo>
                <a:lnTo>
                  <a:pt x="2043296" y="2971800"/>
                </a:lnTo>
                <a:lnTo>
                  <a:pt x="2052810" y="2946400"/>
                </a:lnTo>
                <a:lnTo>
                  <a:pt x="2061055" y="2908300"/>
                </a:lnTo>
                <a:lnTo>
                  <a:pt x="2068033" y="2882900"/>
                </a:lnTo>
                <a:lnTo>
                  <a:pt x="2073742" y="2844800"/>
                </a:lnTo>
                <a:lnTo>
                  <a:pt x="2078182" y="2819400"/>
                </a:lnTo>
                <a:lnTo>
                  <a:pt x="2081354" y="2781300"/>
                </a:lnTo>
                <a:lnTo>
                  <a:pt x="2083257" y="2755900"/>
                </a:lnTo>
                <a:lnTo>
                  <a:pt x="2083892" y="2717800"/>
                </a:lnTo>
                <a:lnTo>
                  <a:pt x="2083369" y="2692400"/>
                </a:lnTo>
                <a:lnTo>
                  <a:pt x="2079186" y="2628900"/>
                </a:lnTo>
                <a:lnTo>
                  <a:pt x="2070820" y="2578100"/>
                </a:lnTo>
                <a:lnTo>
                  <a:pt x="2058273" y="2527300"/>
                </a:lnTo>
                <a:lnTo>
                  <a:pt x="2050431" y="2501900"/>
                </a:lnTo>
                <a:lnTo>
                  <a:pt x="2041544" y="2463800"/>
                </a:lnTo>
                <a:lnTo>
                  <a:pt x="2031612" y="2438400"/>
                </a:lnTo>
                <a:lnTo>
                  <a:pt x="2020635" y="2413000"/>
                </a:lnTo>
                <a:lnTo>
                  <a:pt x="2008613" y="2387600"/>
                </a:lnTo>
                <a:lnTo>
                  <a:pt x="1995546" y="2374900"/>
                </a:lnTo>
                <a:lnTo>
                  <a:pt x="1981434" y="2349500"/>
                </a:lnTo>
                <a:lnTo>
                  <a:pt x="1966277" y="2324100"/>
                </a:lnTo>
                <a:lnTo>
                  <a:pt x="1950076" y="2298700"/>
                </a:lnTo>
                <a:lnTo>
                  <a:pt x="1932829" y="2273300"/>
                </a:lnTo>
                <a:lnTo>
                  <a:pt x="1914539" y="2260600"/>
                </a:lnTo>
                <a:lnTo>
                  <a:pt x="1895204" y="2235200"/>
                </a:lnTo>
                <a:lnTo>
                  <a:pt x="1874824" y="2209800"/>
                </a:lnTo>
                <a:lnTo>
                  <a:pt x="1853728" y="2197100"/>
                </a:lnTo>
                <a:lnTo>
                  <a:pt x="1832273" y="2171700"/>
                </a:lnTo>
                <a:lnTo>
                  <a:pt x="1810460" y="2159000"/>
                </a:lnTo>
                <a:lnTo>
                  <a:pt x="1788288" y="2133600"/>
                </a:lnTo>
                <a:lnTo>
                  <a:pt x="1742867" y="2108200"/>
                </a:lnTo>
                <a:lnTo>
                  <a:pt x="844886" y="2108200"/>
                </a:lnTo>
                <a:lnTo>
                  <a:pt x="832934" y="2095500"/>
                </a:lnTo>
                <a:lnTo>
                  <a:pt x="809864" y="2095500"/>
                </a:lnTo>
                <a:lnTo>
                  <a:pt x="798745" y="2082800"/>
                </a:lnTo>
                <a:lnTo>
                  <a:pt x="787904" y="2082800"/>
                </a:lnTo>
                <a:lnTo>
                  <a:pt x="777340" y="2070100"/>
                </a:lnTo>
                <a:lnTo>
                  <a:pt x="767053" y="2070100"/>
                </a:lnTo>
                <a:lnTo>
                  <a:pt x="757044" y="2057400"/>
                </a:lnTo>
                <a:lnTo>
                  <a:pt x="728675" y="2019300"/>
                </a:lnTo>
                <a:lnTo>
                  <a:pt x="713084" y="1993900"/>
                </a:lnTo>
                <a:lnTo>
                  <a:pt x="706739" y="1993900"/>
                </a:lnTo>
                <a:lnTo>
                  <a:pt x="689767" y="1955800"/>
                </a:lnTo>
                <a:lnTo>
                  <a:pt x="675884" y="1917700"/>
                </a:lnTo>
                <a:lnTo>
                  <a:pt x="671943" y="1892300"/>
                </a:lnTo>
                <a:lnTo>
                  <a:pt x="668345" y="1879600"/>
                </a:lnTo>
                <a:lnTo>
                  <a:pt x="665090" y="1866900"/>
                </a:lnTo>
                <a:lnTo>
                  <a:pt x="662178" y="1854200"/>
                </a:lnTo>
                <a:lnTo>
                  <a:pt x="659608" y="1828800"/>
                </a:lnTo>
                <a:lnTo>
                  <a:pt x="657382" y="1816100"/>
                </a:lnTo>
                <a:lnTo>
                  <a:pt x="655498" y="1790700"/>
                </a:lnTo>
                <a:lnTo>
                  <a:pt x="653957" y="1765300"/>
                </a:lnTo>
                <a:lnTo>
                  <a:pt x="652758" y="1752600"/>
                </a:lnTo>
                <a:lnTo>
                  <a:pt x="651902" y="1727200"/>
                </a:lnTo>
                <a:lnTo>
                  <a:pt x="651389" y="1701800"/>
                </a:lnTo>
                <a:lnTo>
                  <a:pt x="651217" y="1676400"/>
                </a:lnTo>
                <a:lnTo>
                  <a:pt x="651868" y="1638300"/>
                </a:lnTo>
                <a:lnTo>
                  <a:pt x="653821" y="1600200"/>
                </a:lnTo>
                <a:lnTo>
                  <a:pt x="657075" y="1562100"/>
                </a:lnTo>
                <a:lnTo>
                  <a:pt x="661631" y="1524000"/>
                </a:lnTo>
                <a:lnTo>
                  <a:pt x="667489" y="1485900"/>
                </a:lnTo>
                <a:lnTo>
                  <a:pt x="674649" y="1447800"/>
                </a:lnTo>
                <a:lnTo>
                  <a:pt x="683112" y="1409700"/>
                </a:lnTo>
                <a:lnTo>
                  <a:pt x="692877" y="1371600"/>
                </a:lnTo>
                <a:lnTo>
                  <a:pt x="703945" y="1333500"/>
                </a:lnTo>
                <a:lnTo>
                  <a:pt x="716316" y="1295400"/>
                </a:lnTo>
                <a:lnTo>
                  <a:pt x="729990" y="1257300"/>
                </a:lnTo>
                <a:lnTo>
                  <a:pt x="744966" y="1219200"/>
                </a:lnTo>
                <a:lnTo>
                  <a:pt x="761246" y="1181100"/>
                </a:lnTo>
                <a:lnTo>
                  <a:pt x="778829" y="1143000"/>
                </a:lnTo>
                <a:lnTo>
                  <a:pt x="797716" y="1104900"/>
                </a:lnTo>
                <a:lnTo>
                  <a:pt x="817906" y="1066800"/>
                </a:lnTo>
                <a:lnTo>
                  <a:pt x="839401" y="1041400"/>
                </a:lnTo>
                <a:lnTo>
                  <a:pt x="862199" y="1003300"/>
                </a:lnTo>
                <a:lnTo>
                  <a:pt x="886301" y="965200"/>
                </a:lnTo>
                <a:lnTo>
                  <a:pt x="911707" y="927100"/>
                </a:lnTo>
                <a:lnTo>
                  <a:pt x="938608" y="901700"/>
                </a:lnTo>
                <a:lnTo>
                  <a:pt x="967222" y="863600"/>
                </a:lnTo>
                <a:lnTo>
                  <a:pt x="997551" y="825500"/>
                </a:lnTo>
                <a:lnTo>
                  <a:pt x="1029594" y="800100"/>
                </a:lnTo>
                <a:lnTo>
                  <a:pt x="1063352" y="762000"/>
                </a:lnTo>
                <a:lnTo>
                  <a:pt x="1098824" y="723900"/>
                </a:lnTo>
                <a:lnTo>
                  <a:pt x="1136010" y="698500"/>
                </a:lnTo>
                <a:lnTo>
                  <a:pt x="1174910" y="660400"/>
                </a:lnTo>
                <a:lnTo>
                  <a:pt x="1215525" y="635000"/>
                </a:lnTo>
                <a:lnTo>
                  <a:pt x="1257854" y="596900"/>
                </a:lnTo>
                <a:lnTo>
                  <a:pt x="1301897" y="558800"/>
                </a:lnTo>
                <a:lnTo>
                  <a:pt x="1347654" y="533400"/>
                </a:lnTo>
                <a:lnTo>
                  <a:pt x="1395125" y="495300"/>
                </a:lnTo>
                <a:lnTo>
                  <a:pt x="1444311" y="469900"/>
                </a:lnTo>
                <a:lnTo>
                  <a:pt x="1495210" y="431800"/>
                </a:lnTo>
                <a:lnTo>
                  <a:pt x="1547824" y="406400"/>
                </a:lnTo>
                <a:lnTo>
                  <a:pt x="1602152" y="368300"/>
                </a:lnTo>
                <a:lnTo>
                  <a:pt x="1658195" y="342900"/>
                </a:lnTo>
                <a:lnTo>
                  <a:pt x="1715951" y="304800"/>
                </a:lnTo>
                <a:lnTo>
                  <a:pt x="1775421" y="279400"/>
                </a:lnTo>
                <a:lnTo>
                  <a:pt x="1775421" y="0"/>
                </a:lnTo>
                <a:close/>
              </a:path>
              <a:path w="4570095" h="3524885">
                <a:moveTo>
                  <a:pt x="1597989" y="2032000"/>
                </a:moveTo>
                <a:lnTo>
                  <a:pt x="1166581" y="2032000"/>
                </a:lnTo>
                <a:lnTo>
                  <a:pt x="1151361" y="2044700"/>
                </a:lnTo>
                <a:lnTo>
                  <a:pt x="1120274" y="2044700"/>
                </a:lnTo>
                <a:lnTo>
                  <a:pt x="1104400" y="2057400"/>
                </a:lnTo>
                <a:lnTo>
                  <a:pt x="1089135" y="2057400"/>
                </a:lnTo>
                <a:lnTo>
                  <a:pt x="1074198" y="2070100"/>
                </a:lnTo>
                <a:lnTo>
                  <a:pt x="1045303" y="2070100"/>
                </a:lnTo>
                <a:lnTo>
                  <a:pt x="1031343" y="2082800"/>
                </a:lnTo>
                <a:lnTo>
                  <a:pt x="991406" y="2082800"/>
                </a:lnTo>
                <a:lnTo>
                  <a:pt x="978739" y="2095500"/>
                </a:lnTo>
                <a:lnTo>
                  <a:pt x="931278" y="2095500"/>
                </a:lnTo>
                <a:lnTo>
                  <a:pt x="920210" y="2108200"/>
                </a:lnTo>
                <a:lnTo>
                  <a:pt x="1742867" y="2108200"/>
                </a:lnTo>
                <a:lnTo>
                  <a:pt x="1696011" y="2082800"/>
                </a:lnTo>
                <a:lnTo>
                  <a:pt x="1647718" y="2057400"/>
                </a:lnTo>
                <a:lnTo>
                  <a:pt x="1597989" y="2032000"/>
                </a:lnTo>
                <a:close/>
              </a:path>
              <a:path w="4570095" h="3524885">
                <a:moveTo>
                  <a:pt x="1546822" y="2019300"/>
                </a:moveTo>
                <a:lnTo>
                  <a:pt x="1211006" y="2019300"/>
                </a:lnTo>
                <a:lnTo>
                  <a:pt x="1196399" y="2032000"/>
                </a:lnTo>
                <a:lnTo>
                  <a:pt x="1572585" y="2032000"/>
                </a:lnTo>
                <a:lnTo>
                  <a:pt x="1546822" y="2019300"/>
                </a:lnTo>
                <a:close/>
              </a:path>
              <a:path w="4570095" h="3524885">
                <a:moveTo>
                  <a:pt x="1494218" y="2006600"/>
                </a:moveTo>
                <a:lnTo>
                  <a:pt x="1281190" y="2006600"/>
                </a:lnTo>
                <a:lnTo>
                  <a:pt x="1267518" y="2019300"/>
                </a:lnTo>
                <a:lnTo>
                  <a:pt x="1520700" y="2019300"/>
                </a:lnTo>
                <a:lnTo>
                  <a:pt x="1494218" y="2006600"/>
                </a:lnTo>
                <a:close/>
              </a:path>
            </a:pathLst>
          </a:custGeom>
          <a:solidFill>
            <a:schemeClr val="accent1"/>
          </a:solidFill>
        </p:spPr>
        <p:txBody>
          <a:bodyPr wrap="square" lIns="0" tIns="0" rIns="0" bIns="0" rtlCol="0"/>
          <a:lstStyle/>
          <a:p>
            <a:endParaRPr dirty="0"/>
          </a:p>
        </p:txBody>
      </p:sp>
      <p:cxnSp>
        <p:nvCxnSpPr>
          <p:cNvPr id="16" name="Straight Connector 15"/>
          <p:cNvCxnSpPr/>
          <p:nvPr/>
        </p:nvCxnSpPr>
        <p:spPr>
          <a:xfrm>
            <a:off x="337588" y="4348137"/>
            <a:ext cx="2539944" cy="0"/>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Footer Placeholder 2"/>
          <p:cNvSpPr>
            <a:spLocks noGrp="1"/>
          </p:cNvSpPr>
          <p:nvPr>
            <p:ph type="ftr" sz="quarter" idx="16"/>
          </p:nvPr>
        </p:nvSpPr>
        <p:spPr>
          <a:xfrm>
            <a:off x="2016000" y="4791600"/>
            <a:ext cx="2385427" cy="138499"/>
          </a:xfrm>
        </p:spPr>
        <p:txBody>
          <a:bodyPr/>
          <a:lstStyle/>
          <a:p>
            <a:pPr marL="12700"/>
            <a:endParaRPr lang="en-GB" dirty="0"/>
          </a:p>
        </p:txBody>
      </p:sp>
      <p:sp>
        <p:nvSpPr>
          <p:cNvPr id="4" name="Slide Number Placeholder 3"/>
          <p:cNvSpPr>
            <a:spLocks noGrp="1"/>
          </p:cNvSpPr>
          <p:nvPr>
            <p:ph type="sldNum" sz="quarter" idx="17"/>
          </p:nvPr>
        </p:nvSpPr>
        <p:spPr/>
        <p:txBody>
          <a:bodyPr/>
          <a:lstStyle/>
          <a:p>
            <a:pPr marL="25400"/>
            <a:fld id="{81D60167-4931-47E6-BA6A-407CBD079E47}" type="slidenum">
              <a:rPr lang="en-US" smtClean="0"/>
              <a:pPr marL="25400"/>
              <a:t>‹#›</a:t>
            </a:fld>
            <a:endParaRPr lang="en-US" dirty="0"/>
          </a:p>
        </p:txBody>
      </p:sp>
      <p:sp>
        <p:nvSpPr>
          <p:cNvPr id="11" name="bk object 16"/>
          <p:cNvSpPr/>
          <p:nvPr userDrawn="1"/>
        </p:nvSpPr>
        <p:spPr>
          <a:xfrm>
            <a:off x="353000" y="1657878"/>
            <a:ext cx="1262597" cy="973833"/>
          </a:xfrm>
          <a:custGeom>
            <a:avLst/>
            <a:gdLst/>
            <a:ahLst/>
            <a:cxnLst/>
            <a:rect l="l" t="t" r="r" b="b"/>
            <a:pathLst>
              <a:path w="4570095" h="3524885">
                <a:moveTo>
                  <a:pt x="3842629" y="3512045"/>
                </a:moveTo>
                <a:lnTo>
                  <a:pt x="3480798" y="3512045"/>
                </a:lnTo>
                <a:lnTo>
                  <a:pt x="3524482" y="3524745"/>
                </a:lnTo>
                <a:lnTo>
                  <a:pt x="3806944" y="3524745"/>
                </a:lnTo>
                <a:lnTo>
                  <a:pt x="3842629" y="3512045"/>
                </a:lnTo>
                <a:close/>
              </a:path>
              <a:path w="4570095" h="3524885">
                <a:moveTo>
                  <a:pt x="4240872" y="19545"/>
                </a:moveTo>
                <a:lnTo>
                  <a:pt x="4076079" y="70345"/>
                </a:lnTo>
                <a:lnTo>
                  <a:pt x="3918961" y="121145"/>
                </a:lnTo>
                <a:lnTo>
                  <a:pt x="3843280" y="159245"/>
                </a:lnTo>
                <a:lnTo>
                  <a:pt x="3769519" y="197345"/>
                </a:lnTo>
                <a:lnTo>
                  <a:pt x="3697676" y="235445"/>
                </a:lnTo>
                <a:lnTo>
                  <a:pt x="3627753" y="273545"/>
                </a:lnTo>
                <a:lnTo>
                  <a:pt x="3559750" y="311645"/>
                </a:lnTo>
                <a:lnTo>
                  <a:pt x="3493666" y="349745"/>
                </a:lnTo>
                <a:lnTo>
                  <a:pt x="3429502" y="387845"/>
                </a:lnTo>
                <a:lnTo>
                  <a:pt x="3367258" y="438645"/>
                </a:lnTo>
                <a:lnTo>
                  <a:pt x="3306934" y="476745"/>
                </a:lnTo>
                <a:lnTo>
                  <a:pt x="3248530" y="527545"/>
                </a:lnTo>
                <a:lnTo>
                  <a:pt x="3192047" y="578345"/>
                </a:lnTo>
                <a:lnTo>
                  <a:pt x="3137483" y="629145"/>
                </a:lnTo>
                <a:lnTo>
                  <a:pt x="3084841" y="679945"/>
                </a:lnTo>
                <a:lnTo>
                  <a:pt x="3034118" y="743445"/>
                </a:lnTo>
                <a:lnTo>
                  <a:pt x="2985317" y="794245"/>
                </a:lnTo>
                <a:lnTo>
                  <a:pt x="2938437" y="857745"/>
                </a:lnTo>
                <a:lnTo>
                  <a:pt x="2893654" y="908545"/>
                </a:lnTo>
                <a:lnTo>
                  <a:pt x="2851168" y="972045"/>
                </a:lnTo>
                <a:lnTo>
                  <a:pt x="2810979" y="1035545"/>
                </a:lnTo>
                <a:lnTo>
                  <a:pt x="2773087" y="1099045"/>
                </a:lnTo>
                <a:lnTo>
                  <a:pt x="2737491" y="1162545"/>
                </a:lnTo>
                <a:lnTo>
                  <a:pt x="2704193" y="1226045"/>
                </a:lnTo>
                <a:lnTo>
                  <a:pt x="2673191" y="1289545"/>
                </a:lnTo>
                <a:lnTo>
                  <a:pt x="2644486" y="1353045"/>
                </a:lnTo>
                <a:lnTo>
                  <a:pt x="2618078" y="1416545"/>
                </a:lnTo>
                <a:lnTo>
                  <a:pt x="2593967" y="1480045"/>
                </a:lnTo>
                <a:lnTo>
                  <a:pt x="2572151" y="1543545"/>
                </a:lnTo>
                <a:lnTo>
                  <a:pt x="2552633" y="1607045"/>
                </a:lnTo>
                <a:lnTo>
                  <a:pt x="2535411" y="1683245"/>
                </a:lnTo>
                <a:lnTo>
                  <a:pt x="2520485" y="1746745"/>
                </a:lnTo>
                <a:lnTo>
                  <a:pt x="2507856" y="1810245"/>
                </a:lnTo>
                <a:lnTo>
                  <a:pt x="2497523" y="1886445"/>
                </a:lnTo>
                <a:lnTo>
                  <a:pt x="2489486" y="1949945"/>
                </a:lnTo>
                <a:lnTo>
                  <a:pt x="2483746" y="2026145"/>
                </a:lnTo>
                <a:lnTo>
                  <a:pt x="2480302" y="2089645"/>
                </a:lnTo>
                <a:lnTo>
                  <a:pt x="2479154" y="2165845"/>
                </a:lnTo>
                <a:lnTo>
                  <a:pt x="2480062" y="2229345"/>
                </a:lnTo>
                <a:lnTo>
                  <a:pt x="2482785" y="2280145"/>
                </a:lnTo>
                <a:lnTo>
                  <a:pt x="2487325" y="2343645"/>
                </a:lnTo>
                <a:lnTo>
                  <a:pt x="2493681" y="2394445"/>
                </a:lnTo>
                <a:lnTo>
                  <a:pt x="2501852" y="2445245"/>
                </a:lnTo>
                <a:lnTo>
                  <a:pt x="2511841" y="2496045"/>
                </a:lnTo>
                <a:lnTo>
                  <a:pt x="2523646" y="2546845"/>
                </a:lnTo>
                <a:lnTo>
                  <a:pt x="2537267" y="2597645"/>
                </a:lnTo>
                <a:lnTo>
                  <a:pt x="2552705" y="2648445"/>
                </a:lnTo>
                <a:lnTo>
                  <a:pt x="2569960" y="2699245"/>
                </a:lnTo>
                <a:lnTo>
                  <a:pt x="2589033" y="2750045"/>
                </a:lnTo>
                <a:lnTo>
                  <a:pt x="2609922" y="2800845"/>
                </a:lnTo>
                <a:lnTo>
                  <a:pt x="2632629" y="2838945"/>
                </a:lnTo>
                <a:lnTo>
                  <a:pt x="2657153" y="2889745"/>
                </a:lnTo>
                <a:lnTo>
                  <a:pt x="2683495" y="2927845"/>
                </a:lnTo>
                <a:lnTo>
                  <a:pt x="2711655" y="2978645"/>
                </a:lnTo>
                <a:lnTo>
                  <a:pt x="2741633" y="3016745"/>
                </a:lnTo>
                <a:lnTo>
                  <a:pt x="2773429" y="3054845"/>
                </a:lnTo>
                <a:lnTo>
                  <a:pt x="2807043" y="3105645"/>
                </a:lnTo>
                <a:lnTo>
                  <a:pt x="2842475" y="3143745"/>
                </a:lnTo>
                <a:lnTo>
                  <a:pt x="2879025" y="3181845"/>
                </a:lnTo>
                <a:lnTo>
                  <a:pt x="2916021" y="3219945"/>
                </a:lnTo>
                <a:lnTo>
                  <a:pt x="2953463" y="3245345"/>
                </a:lnTo>
                <a:lnTo>
                  <a:pt x="2991351" y="3283445"/>
                </a:lnTo>
                <a:lnTo>
                  <a:pt x="3068467" y="3334245"/>
                </a:lnTo>
                <a:lnTo>
                  <a:pt x="3107693" y="3372345"/>
                </a:lnTo>
                <a:lnTo>
                  <a:pt x="3147366" y="3385045"/>
                </a:lnTo>
                <a:lnTo>
                  <a:pt x="3228049" y="3435845"/>
                </a:lnTo>
                <a:lnTo>
                  <a:pt x="3269059" y="3448545"/>
                </a:lnTo>
                <a:lnTo>
                  <a:pt x="3310516" y="3473945"/>
                </a:lnTo>
                <a:lnTo>
                  <a:pt x="3437559" y="3512045"/>
                </a:lnTo>
                <a:lnTo>
                  <a:pt x="3877716" y="3512045"/>
                </a:lnTo>
                <a:lnTo>
                  <a:pt x="3946091" y="3486645"/>
                </a:lnTo>
                <a:lnTo>
                  <a:pt x="3979380" y="3486645"/>
                </a:lnTo>
                <a:lnTo>
                  <a:pt x="4044159" y="3461245"/>
                </a:lnTo>
                <a:lnTo>
                  <a:pt x="4075650" y="3448545"/>
                </a:lnTo>
                <a:lnTo>
                  <a:pt x="4106541" y="3423145"/>
                </a:lnTo>
                <a:lnTo>
                  <a:pt x="4166526" y="3397745"/>
                </a:lnTo>
                <a:lnTo>
                  <a:pt x="4195619" y="3372345"/>
                </a:lnTo>
                <a:lnTo>
                  <a:pt x="4224113" y="3346945"/>
                </a:lnTo>
                <a:lnTo>
                  <a:pt x="4252008" y="3334245"/>
                </a:lnTo>
                <a:lnTo>
                  <a:pt x="4305998" y="3283445"/>
                </a:lnTo>
                <a:lnTo>
                  <a:pt x="4356127" y="3232645"/>
                </a:lnTo>
                <a:lnTo>
                  <a:pt x="4400983" y="3181845"/>
                </a:lnTo>
                <a:lnTo>
                  <a:pt x="4440566" y="3131045"/>
                </a:lnTo>
                <a:lnTo>
                  <a:pt x="4474874" y="3067545"/>
                </a:lnTo>
                <a:lnTo>
                  <a:pt x="4490050" y="3042145"/>
                </a:lnTo>
                <a:lnTo>
                  <a:pt x="4503907" y="3016745"/>
                </a:lnTo>
                <a:lnTo>
                  <a:pt x="4516445" y="2991345"/>
                </a:lnTo>
                <a:lnTo>
                  <a:pt x="4527663" y="2953245"/>
                </a:lnTo>
                <a:lnTo>
                  <a:pt x="4537562" y="2927845"/>
                </a:lnTo>
                <a:lnTo>
                  <a:pt x="4546142" y="2889745"/>
                </a:lnTo>
                <a:lnTo>
                  <a:pt x="4553402" y="2864345"/>
                </a:lnTo>
                <a:lnTo>
                  <a:pt x="4559342" y="2826245"/>
                </a:lnTo>
                <a:lnTo>
                  <a:pt x="4563963" y="2800845"/>
                </a:lnTo>
                <a:lnTo>
                  <a:pt x="4567263" y="2762745"/>
                </a:lnTo>
                <a:lnTo>
                  <a:pt x="4569244" y="2737345"/>
                </a:lnTo>
                <a:lnTo>
                  <a:pt x="4569904" y="2699245"/>
                </a:lnTo>
                <a:lnTo>
                  <a:pt x="4569381" y="2673845"/>
                </a:lnTo>
                <a:lnTo>
                  <a:pt x="4565198" y="2610345"/>
                </a:lnTo>
                <a:lnTo>
                  <a:pt x="4556833" y="2559545"/>
                </a:lnTo>
                <a:lnTo>
                  <a:pt x="4544285" y="2508745"/>
                </a:lnTo>
                <a:lnTo>
                  <a:pt x="4527557" y="2457945"/>
                </a:lnTo>
                <a:lnTo>
                  <a:pt x="4506647" y="2407145"/>
                </a:lnTo>
                <a:lnTo>
                  <a:pt x="4481558" y="2356345"/>
                </a:lnTo>
                <a:lnTo>
                  <a:pt x="4452289" y="2305545"/>
                </a:lnTo>
                <a:lnTo>
                  <a:pt x="4436088" y="2292845"/>
                </a:lnTo>
                <a:lnTo>
                  <a:pt x="4418842" y="2267445"/>
                </a:lnTo>
                <a:lnTo>
                  <a:pt x="4400551" y="2242045"/>
                </a:lnTo>
                <a:lnTo>
                  <a:pt x="4381216" y="2229345"/>
                </a:lnTo>
                <a:lnTo>
                  <a:pt x="4360837" y="2203945"/>
                </a:lnTo>
                <a:lnTo>
                  <a:pt x="4339740" y="2191245"/>
                </a:lnTo>
                <a:lnTo>
                  <a:pt x="4318286" y="2165845"/>
                </a:lnTo>
                <a:lnTo>
                  <a:pt x="4296472" y="2153145"/>
                </a:lnTo>
                <a:lnTo>
                  <a:pt x="4274300" y="2127745"/>
                </a:lnTo>
                <a:lnTo>
                  <a:pt x="4251769" y="2115045"/>
                </a:lnTo>
                <a:lnTo>
                  <a:pt x="3314402" y="2115045"/>
                </a:lnTo>
                <a:lnTo>
                  <a:pt x="3303277" y="2102345"/>
                </a:lnTo>
                <a:lnTo>
                  <a:pt x="3281222" y="2102345"/>
                </a:lnTo>
                <a:lnTo>
                  <a:pt x="3270292" y="2089645"/>
                </a:lnTo>
                <a:lnTo>
                  <a:pt x="3259426" y="2089645"/>
                </a:lnTo>
                <a:lnTo>
                  <a:pt x="3248626" y="2076945"/>
                </a:lnTo>
                <a:lnTo>
                  <a:pt x="3237892" y="2076945"/>
                </a:lnTo>
                <a:lnTo>
                  <a:pt x="3216621" y="2051545"/>
                </a:lnTo>
                <a:lnTo>
                  <a:pt x="3195614" y="2026145"/>
                </a:lnTo>
                <a:lnTo>
                  <a:pt x="3185210" y="2013445"/>
                </a:lnTo>
                <a:lnTo>
                  <a:pt x="3177850" y="2000745"/>
                </a:lnTo>
                <a:lnTo>
                  <a:pt x="3170869" y="2000745"/>
                </a:lnTo>
                <a:lnTo>
                  <a:pt x="3152196" y="1962645"/>
                </a:lnTo>
                <a:lnTo>
                  <a:pt x="3136927" y="1924545"/>
                </a:lnTo>
                <a:lnTo>
                  <a:pt x="3125058" y="1886445"/>
                </a:lnTo>
                <a:lnTo>
                  <a:pt x="3121856" y="1861045"/>
                </a:lnTo>
                <a:lnTo>
                  <a:pt x="3119032" y="1848345"/>
                </a:lnTo>
                <a:lnTo>
                  <a:pt x="3116584" y="1835645"/>
                </a:lnTo>
                <a:lnTo>
                  <a:pt x="3114514" y="1822945"/>
                </a:lnTo>
                <a:lnTo>
                  <a:pt x="3112820" y="1797545"/>
                </a:lnTo>
                <a:lnTo>
                  <a:pt x="3111503" y="1784845"/>
                </a:lnTo>
                <a:lnTo>
                  <a:pt x="3110563" y="1759445"/>
                </a:lnTo>
                <a:lnTo>
                  <a:pt x="3109998" y="1746745"/>
                </a:lnTo>
                <a:lnTo>
                  <a:pt x="3109810" y="1734045"/>
                </a:lnTo>
                <a:lnTo>
                  <a:pt x="3110358" y="1683245"/>
                </a:lnTo>
                <a:lnTo>
                  <a:pt x="3112002" y="1645145"/>
                </a:lnTo>
                <a:lnTo>
                  <a:pt x="3114743" y="1607045"/>
                </a:lnTo>
                <a:lnTo>
                  <a:pt x="3118579" y="1568945"/>
                </a:lnTo>
                <a:lnTo>
                  <a:pt x="3123512" y="1518145"/>
                </a:lnTo>
                <a:lnTo>
                  <a:pt x="3129542" y="1480045"/>
                </a:lnTo>
                <a:lnTo>
                  <a:pt x="3136668" y="1441945"/>
                </a:lnTo>
                <a:lnTo>
                  <a:pt x="3144891" y="1403845"/>
                </a:lnTo>
                <a:lnTo>
                  <a:pt x="3154211" y="1365745"/>
                </a:lnTo>
                <a:lnTo>
                  <a:pt x="3164628" y="1327645"/>
                </a:lnTo>
                <a:lnTo>
                  <a:pt x="3176143" y="1289545"/>
                </a:lnTo>
                <a:lnTo>
                  <a:pt x="3188754" y="1251445"/>
                </a:lnTo>
                <a:lnTo>
                  <a:pt x="3202463" y="1226045"/>
                </a:lnTo>
                <a:lnTo>
                  <a:pt x="3217270" y="1187945"/>
                </a:lnTo>
                <a:lnTo>
                  <a:pt x="3233174" y="1149845"/>
                </a:lnTo>
                <a:lnTo>
                  <a:pt x="3250176" y="1124445"/>
                </a:lnTo>
                <a:lnTo>
                  <a:pt x="3268276" y="1086345"/>
                </a:lnTo>
                <a:lnTo>
                  <a:pt x="3287474" y="1048245"/>
                </a:lnTo>
                <a:lnTo>
                  <a:pt x="3307770" y="1022845"/>
                </a:lnTo>
                <a:lnTo>
                  <a:pt x="3329165" y="984745"/>
                </a:lnTo>
                <a:lnTo>
                  <a:pt x="3352280" y="959345"/>
                </a:lnTo>
                <a:lnTo>
                  <a:pt x="3377759" y="921245"/>
                </a:lnTo>
                <a:lnTo>
                  <a:pt x="3405604" y="895845"/>
                </a:lnTo>
                <a:lnTo>
                  <a:pt x="3435814" y="857745"/>
                </a:lnTo>
                <a:lnTo>
                  <a:pt x="3468388" y="819645"/>
                </a:lnTo>
                <a:lnTo>
                  <a:pt x="3503328" y="794245"/>
                </a:lnTo>
                <a:lnTo>
                  <a:pt x="3540634" y="756145"/>
                </a:lnTo>
                <a:lnTo>
                  <a:pt x="3580304" y="718045"/>
                </a:lnTo>
                <a:lnTo>
                  <a:pt x="3622340" y="692645"/>
                </a:lnTo>
                <a:lnTo>
                  <a:pt x="3666742" y="654545"/>
                </a:lnTo>
                <a:lnTo>
                  <a:pt x="3713509" y="616445"/>
                </a:lnTo>
                <a:lnTo>
                  <a:pt x="3762642" y="578345"/>
                </a:lnTo>
                <a:lnTo>
                  <a:pt x="3814140" y="540245"/>
                </a:lnTo>
                <a:lnTo>
                  <a:pt x="3868004" y="502145"/>
                </a:lnTo>
                <a:lnTo>
                  <a:pt x="3924234" y="464045"/>
                </a:lnTo>
                <a:lnTo>
                  <a:pt x="3982830" y="425945"/>
                </a:lnTo>
                <a:lnTo>
                  <a:pt x="4043791" y="387845"/>
                </a:lnTo>
                <a:lnTo>
                  <a:pt x="4107119" y="349745"/>
                </a:lnTo>
                <a:lnTo>
                  <a:pt x="4172813" y="311645"/>
                </a:lnTo>
                <a:lnTo>
                  <a:pt x="4240872" y="273545"/>
                </a:lnTo>
                <a:lnTo>
                  <a:pt x="4240872" y="19545"/>
                </a:lnTo>
                <a:close/>
              </a:path>
              <a:path w="4570095" h="3524885">
                <a:moveTo>
                  <a:pt x="4109045" y="2038845"/>
                </a:moveTo>
                <a:lnTo>
                  <a:pt x="3606583" y="2038845"/>
                </a:lnTo>
                <a:lnTo>
                  <a:pt x="3590062" y="2051545"/>
                </a:lnTo>
                <a:lnTo>
                  <a:pt x="3573371" y="2051545"/>
                </a:lnTo>
                <a:lnTo>
                  <a:pt x="3556503" y="2064245"/>
                </a:lnTo>
                <a:lnTo>
                  <a:pt x="3540996" y="2064245"/>
                </a:lnTo>
                <a:lnTo>
                  <a:pt x="3525907" y="2076945"/>
                </a:lnTo>
                <a:lnTo>
                  <a:pt x="3496960" y="2076945"/>
                </a:lnTo>
                <a:lnTo>
                  <a:pt x="3483091" y="2089645"/>
                </a:lnTo>
                <a:lnTo>
                  <a:pt x="3456537" y="2089645"/>
                </a:lnTo>
                <a:lnTo>
                  <a:pt x="3443840" y="2102345"/>
                </a:lnTo>
                <a:lnTo>
                  <a:pt x="3385939" y="2102345"/>
                </a:lnTo>
                <a:lnTo>
                  <a:pt x="3375438" y="2115045"/>
                </a:lnTo>
                <a:lnTo>
                  <a:pt x="4251769" y="2115045"/>
                </a:lnTo>
                <a:lnTo>
                  <a:pt x="4205631" y="2089645"/>
                </a:lnTo>
                <a:lnTo>
                  <a:pt x="4158056" y="2064245"/>
                </a:lnTo>
                <a:lnTo>
                  <a:pt x="4109045" y="2038845"/>
                </a:lnTo>
                <a:close/>
              </a:path>
              <a:path w="4570095" h="3524885">
                <a:moveTo>
                  <a:pt x="4058597" y="2026145"/>
                </a:moveTo>
                <a:lnTo>
                  <a:pt x="3655228" y="2026145"/>
                </a:lnTo>
                <a:lnTo>
                  <a:pt x="3639157" y="2038845"/>
                </a:lnTo>
                <a:lnTo>
                  <a:pt x="4084001" y="2038845"/>
                </a:lnTo>
                <a:lnTo>
                  <a:pt x="4058597" y="2026145"/>
                </a:lnTo>
                <a:close/>
              </a:path>
              <a:path w="4570095" h="3524885">
                <a:moveTo>
                  <a:pt x="4006712" y="2013445"/>
                </a:moveTo>
                <a:lnTo>
                  <a:pt x="3718292" y="2013445"/>
                </a:lnTo>
                <a:lnTo>
                  <a:pt x="3702690" y="2026145"/>
                </a:lnTo>
                <a:lnTo>
                  <a:pt x="4032834" y="2026145"/>
                </a:lnTo>
                <a:lnTo>
                  <a:pt x="4006712" y="2013445"/>
                </a:lnTo>
                <a:close/>
              </a:path>
              <a:path w="4570095" h="3524885">
                <a:moveTo>
                  <a:pt x="3953388" y="2000745"/>
                </a:moveTo>
                <a:lnTo>
                  <a:pt x="3795084" y="2000745"/>
                </a:lnTo>
                <a:lnTo>
                  <a:pt x="3779857" y="2013445"/>
                </a:lnTo>
                <a:lnTo>
                  <a:pt x="3980230" y="2013445"/>
                </a:lnTo>
                <a:lnTo>
                  <a:pt x="3953388" y="2000745"/>
                </a:lnTo>
                <a:close/>
              </a:path>
              <a:path w="4570095" h="3524885">
                <a:moveTo>
                  <a:pt x="1380382" y="3505200"/>
                </a:moveTo>
                <a:lnTo>
                  <a:pt x="1019454" y="3505200"/>
                </a:lnTo>
                <a:lnTo>
                  <a:pt x="1063825" y="3517900"/>
                </a:lnTo>
                <a:lnTo>
                  <a:pt x="1345461" y="3517900"/>
                </a:lnTo>
                <a:lnTo>
                  <a:pt x="1380382" y="3505200"/>
                </a:lnTo>
                <a:close/>
              </a:path>
              <a:path w="4570095" h="3524885">
                <a:moveTo>
                  <a:pt x="1775421" y="0"/>
                </a:moveTo>
                <a:lnTo>
                  <a:pt x="1606757" y="50800"/>
                </a:lnTo>
                <a:lnTo>
                  <a:pt x="1525484" y="88900"/>
                </a:lnTo>
                <a:lnTo>
                  <a:pt x="1446249" y="114300"/>
                </a:lnTo>
                <a:lnTo>
                  <a:pt x="1369053" y="152400"/>
                </a:lnTo>
                <a:lnTo>
                  <a:pt x="1293897" y="190500"/>
                </a:lnTo>
                <a:lnTo>
                  <a:pt x="1220779" y="228600"/>
                </a:lnTo>
                <a:lnTo>
                  <a:pt x="1149701" y="266700"/>
                </a:lnTo>
                <a:lnTo>
                  <a:pt x="1080662" y="304800"/>
                </a:lnTo>
                <a:lnTo>
                  <a:pt x="1013663" y="355600"/>
                </a:lnTo>
                <a:lnTo>
                  <a:pt x="948703" y="393700"/>
                </a:lnTo>
                <a:lnTo>
                  <a:pt x="885782" y="444500"/>
                </a:lnTo>
                <a:lnTo>
                  <a:pt x="824902" y="495300"/>
                </a:lnTo>
                <a:lnTo>
                  <a:pt x="766061" y="546100"/>
                </a:lnTo>
                <a:lnTo>
                  <a:pt x="709260" y="596900"/>
                </a:lnTo>
                <a:lnTo>
                  <a:pt x="654498" y="647700"/>
                </a:lnTo>
                <a:lnTo>
                  <a:pt x="601777" y="698500"/>
                </a:lnTo>
                <a:lnTo>
                  <a:pt x="551096" y="749300"/>
                </a:lnTo>
                <a:lnTo>
                  <a:pt x="502454" y="812800"/>
                </a:lnTo>
                <a:lnTo>
                  <a:pt x="455853" y="863600"/>
                </a:lnTo>
                <a:lnTo>
                  <a:pt x="411400" y="927100"/>
                </a:lnTo>
                <a:lnTo>
                  <a:pt x="369227" y="990600"/>
                </a:lnTo>
                <a:lnTo>
                  <a:pt x="329335" y="1054100"/>
                </a:lnTo>
                <a:lnTo>
                  <a:pt x="291723" y="1104900"/>
                </a:lnTo>
                <a:lnTo>
                  <a:pt x="256392" y="1168400"/>
                </a:lnTo>
                <a:lnTo>
                  <a:pt x="223342" y="1231900"/>
                </a:lnTo>
                <a:lnTo>
                  <a:pt x="192571" y="1295400"/>
                </a:lnTo>
                <a:lnTo>
                  <a:pt x="164081" y="1358900"/>
                </a:lnTo>
                <a:lnTo>
                  <a:pt x="137871" y="1422400"/>
                </a:lnTo>
                <a:lnTo>
                  <a:pt x="113941" y="1485900"/>
                </a:lnTo>
                <a:lnTo>
                  <a:pt x="92290" y="1549400"/>
                </a:lnTo>
                <a:lnTo>
                  <a:pt x="72919" y="1612900"/>
                </a:lnTo>
                <a:lnTo>
                  <a:pt x="55827" y="1676400"/>
                </a:lnTo>
                <a:lnTo>
                  <a:pt x="41015" y="1739900"/>
                </a:lnTo>
                <a:lnTo>
                  <a:pt x="28482" y="1803400"/>
                </a:lnTo>
                <a:lnTo>
                  <a:pt x="18228" y="1879600"/>
                </a:lnTo>
                <a:lnTo>
                  <a:pt x="10253" y="1943100"/>
                </a:lnTo>
                <a:lnTo>
                  <a:pt x="4556" y="2006600"/>
                </a:lnTo>
                <a:lnTo>
                  <a:pt x="1139" y="2082800"/>
                </a:lnTo>
                <a:lnTo>
                  <a:pt x="0" y="2146300"/>
                </a:lnTo>
                <a:lnTo>
                  <a:pt x="925" y="2209800"/>
                </a:lnTo>
                <a:lnTo>
                  <a:pt x="3701" y="2260600"/>
                </a:lnTo>
                <a:lnTo>
                  <a:pt x="8328" y="2311400"/>
                </a:lnTo>
                <a:lnTo>
                  <a:pt x="14807" y="2374900"/>
                </a:lnTo>
                <a:lnTo>
                  <a:pt x="23136" y="2425700"/>
                </a:lnTo>
                <a:lnTo>
                  <a:pt x="33315" y="2476500"/>
                </a:lnTo>
                <a:lnTo>
                  <a:pt x="45346" y="2527300"/>
                </a:lnTo>
                <a:lnTo>
                  <a:pt x="59227" y="2578100"/>
                </a:lnTo>
                <a:lnTo>
                  <a:pt x="74960" y="2628900"/>
                </a:lnTo>
                <a:lnTo>
                  <a:pt x="92543" y="2679700"/>
                </a:lnTo>
                <a:lnTo>
                  <a:pt x="111977" y="2730500"/>
                </a:lnTo>
                <a:lnTo>
                  <a:pt x="133261" y="2781300"/>
                </a:lnTo>
                <a:lnTo>
                  <a:pt x="156397" y="2819400"/>
                </a:lnTo>
                <a:lnTo>
                  <a:pt x="181383" y="2870200"/>
                </a:lnTo>
                <a:lnTo>
                  <a:pt x="208220" y="2921000"/>
                </a:lnTo>
                <a:lnTo>
                  <a:pt x="236908" y="2959100"/>
                </a:lnTo>
                <a:lnTo>
                  <a:pt x="267446" y="2997200"/>
                </a:lnTo>
                <a:lnTo>
                  <a:pt x="299836" y="3048000"/>
                </a:lnTo>
                <a:lnTo>
                  <a:pt x="334076" y="3086100"/>
                </a:lnTo>
                <a:lnTo>
                  <a:pt x="370166" y="3124200"/>
                </a:lnTo>
                <a:lnTo>
                  <a:pt x="407405" y="3162300"/>
                </a:lnTo>
                <a:lnTo>
                  <a:pt x="445089" y="3200400"/>
                </a:lnTo>
                <a:lnTo>
                  <a:pt x="483218" y="3238500"/>
                </a:lnTo>
                <a:lnTo>
                  <a:pt x="521793" y="3263900"/>
                </a:lnTo>
                <a:lnTo>
                  <a:pt x="560813" y="3302000"/>
                </a:lnTo>
                <a:lnTo>
                  <a:pt x="600279" y="3327400"/>
                </a:lnTo>
                <a:lnTo>
                  <a:pt x="680547" y="3378200"/>
                </a:lnTo>
                <a:lnTo>
                  <a:pt x="762598" y="3429000"/>
                </a:lnTo>
                <a:lnTo>
                  <a:pt x="846433" y="3454400"/>
                </a:lnTo>
                <a:lnTo>
                  <a:pt x="889019" y="3479800"/>
                </a:lnTo>
                <a:lnTo>
                  <a:pt x="975530" y="3505200"/>
                </a:lnTo>
                <a:lnTo>
                  <a:pt x="1414688" y="3505200"/>
                </a:lnTo>
                <a:lnTo>
                  <a:pt x="1448378" y="3492500"/>
                </a:lnTo>
                <a:lnTo>
                  <a:pt x="1481452" y="3492500"/>
                </a:lnTo>
                <a:lnTo>
                  <a:pt x="1545751" y="3467100"/>
                </a:lnTo>
                <a:lnTo>
                  <a:pt x="1607586" y="3441700"/>
                </a:lnTo>
                <a:lnTo>
                  <a:pt x="1637578" y="3429000"/>
                </a:lnTo>
                <a:lnTo>
                  <a:pt x="1666954" y="3403600"/>
                </a:lnTo>
                <a:lnTo>
                  <a:pt x="1723857" y="3378200"/>
                </a:lnTo>
                <a:lnTo>
                  <a:pt x="1751383" y="3352800"/>
                </a:lnTo>
                <a:lnTo>
                  <a:pt x="1778292" y="3327400"/>
                </a:lnTo>
                <a:lnTo>
                  <a:pt x="1804585" y="3314700"/>
                </a:lnTo>
                <a:lnTo>
                  <a:pt x="1854982" y="3263900"/>
                </a:lnTo>
                <a:lnTo>
                  <a:pt x="1900626" y="3213100"/>
                </a:lnTo>
                <a:lnTo>
                  <a:pt x="1941202" y="3162300"/>
                </a:lnTo>
                <a:lnTo>
                  <a:pt x="1976710" y="3111500"/>
                </a:lnTo>
                <a:lnTo>
                  <a:pt x="2007147" y="3060700"/>
                </a:lnTo>
                <a:lnTo>
                  <a:pt x="2020465" y="3022600"/>
                </a:lnTo>
                <a:lnTo>
                  <a:pt x="2032514" y="2997200"/>
                </a:lnTo>
                <a:lnTo>
                  <a:pt x="2043296" y="2971800"/>
                </a:lnTo>
                <a:lnTo>
                  <a:pt x="2052810" y="2946400"/>
                </a:lnTo>
                <a:lnTo>
                  <a:pt x="2061055" y="2908300"/>
                </a:lnTo>
                <a:lnTo>
                  <a:pt x="2068033" y="2882900"/>
                </a:lnTo>
                <a:lnTo>
                  <a:pt x="2073742" y="2844800"/>
                </a:lnTo>
                <a:lnTo>
                  <a:pt x="2078182" y="2819400"/>
                </a:lnTo>
                <a:lnTo>
                  <a:pt x="2081354" y="2781300"/>
                </a:lnTo>
                <a:lnTo>
                  <a:pt x="2083257" y="2755900"/>
                </a:lnTo>
                <a:lnTo>
                  <a:pt x="2083892" y="2717800"/>
                </a:lnTo>
                <a:lnTo>
                  <a:pt x="2083369" y="2692400"/>
                </a:lnTo>
                <a:lnTo>
                  <a:pt x="2079186" y="2628900"/>
                </a:lnTo>
                <a:lnTo>
                  <a:pt x="2070820" y="2578100"/>
                </a:lnTo>
                <a:lnTo>
                  <a:pt x="2058273" y="2527300"/>
                </a:lnTo>
                <a:lnTo>
                  <a:pt x="2050431" y="2501900"/>
                </a:lnTo>
                <a:lnTo>
                  <a:pt x="2041544" y="2463800"/>
                </a:lnTo>
                <a:lnTo>
                  <a:pt x="2031612" y="2438400"/>
                </a:lnTo>
                <a:lnTo>
                  <a:pt x="2020635" y="2413000"/>
                </a:lnTo>
                <a:lnTo>
                  <a:pt x="2008613" y="2387600"/>
                </a:lnTo>
                <a:lnTo>
                  <a:pt x="1995546" y="2374900"/>
                </a:lnTo>
                <a:lnTo>
                  <a:pt x="1981434" y="2349500"/>
                </a:lnTo>
                <a:lnTo>
                  <a:pt x="1966277" y="2324100"/>
                </a:lnTo>
                <a:lnTo>
                  <a:pt x="1950076" y="2298700"/>
                </a:lnTo>
                <a:lnTo>
                  <a:pt x="1932829" y="2273300"/>
                </a:lnTo>
                <a:lnTo>
                  <a:pt x="1914539" y="2260600"/>
                </a:lnTo>
                <a:lnTo>
                  <a:pt x="1895204" y="2235200"/>
                </a:lnTo>
                <a:lnTo>
                  <a:pt x="1874824" y="2209800"/>
                </a:lnTo>
                <a:lnTo>
                  <a:pt x="1853728" y="2197100"/>
                </a:lnTo>
                <a:lnTo>
                  <a:pt x="1832273" y="2171700"/>
                </a:lnTo>
                <a:lnTo>
                  <a:pt x="1810460" y="2159000"/>
                </a:lnTo>
                <a:lnTo>
                  <a:pt x="1788288" y="2133600"/>
                </a:lnTo>
                <a:lnTo>
                  <a:pt x="1742867" y="2108200"/>
                </a:lnTo>
                <a:lnTo>
                  <a:pt x="844886" y="2108200"/>
                </a:lnTo>
                <a:lnTo>
                  <a:pt x="832934" y="2095500"/>
                </a:lnTo>
                <a:lnTo>
                  <a:pt x="809864" y="2095500"/>
                </a:lnTo>
                <a:lnTo>
                  <a:pt x="798745" y="2082800"/>
                </a:lnTo>
                <a:lnTo>
                  <a:pt x="787904" y="2082800"/>
                </a:lnTo>
                <a:lnTo>
                  <a:pt x="777340" y="2070100"/>
                </a:lnTo>
                <a:lnTo>
                  <a:pt x="767053" y="2070100"/>
                </a:lnTo>
                <a:lnTo>
                  <a:pt x="757044" y="2057400"/>
                </a:lnTo>
                <a:lnTo>
                  <a:pt x="728675" y="2019300"/>
                </a:lnTo>
                <a:lnTo>
                  <a:pt x="713084" y="1993900"/>
                </a:lnTo>
                <a:lnTo>
                  <a:pt x="706739" y="1993900"/>
                </a:lnTo>
                <a:lnTo>
                  <a:pt x="689767" y="1955800"/>
                </a:lnTo>
                <a:lnTo>
                  <a:pt x="675884" y="1917700"/>
                </a:lnTo>
                <a:lnTo>
                  <a:pt x="671943" y="1892300"/>
                </a:lnTo>
                <a:lnTo>
                  <a:pt x="668345" y="1879600"/>
                </a:lnTo>
                <a:lnTo>
                  <a:pt x="665090" y="1866900"/>
                </a:lnTo>
                <a:lnTo>
                  <a:pt x="662178" y="1854200"/>
                </a:lnTo>
                <a:lnTo>
                  <a:pt x="659608" y="1828800"/>
                </a:lnTo>
                <a:lnTo>
                  <a:pt x="657382" y="1816100"/>
                </a:lnTo>
                <a:lnTo>
                  <a:pt x="655498" y="1790700"/>
                </a:lnTo>
                <a:lnTo>
                  <a:pt x="653957" y="1765300"/>
                </a:lnTo>
                <a:lnTo>
                  <a:pt x="652758" y="1752600"/>
                </a:lnTo>
                <a:lnTo>
                  <a:pt x="651902" y="1727200"/>
                </a:lnTo>
                <a:lnTo>
                  <a:pt x="651389" y="1701800"/>
                </a:lnTo>
                <a:lnTo>
                  <a:pt x="651217" y="1676400"/>
                </a:lnTo>
                <a:lnTo>
                  <a:pt x="651868" y="1638300"/>
                </a:lnTo>
                <a:lnTo>
                  <a:pt x="653821" y="1600200"/>
                </a:lnTo>
                <a:lnTo>
                  <a:pt x="657075" y="1562100"/>
                </a:lnTo>
                <a:lnTo>
                  <a:pt x="661631" y="1524000"/>
                </a:lnTo>
                <a:lnTo>
                  <a:pt x="667489" y="1485900"/>
                </a:lnTo>
                <a:lnTo>
                  <a:pt x="674649" y="1447800"/>
                </a:lnTo>
                <a:lnTo>
                  <a:pt x="683112" y="1409700"/>
                </a:lnTo>
                <a:lnTo>
                  <a:pt x="692877" y="1371600"/>
                </a:lnTo>
                <a:lnTo>
                  <a:pt x="703945" y="1333500"/>
                </a:lnTo>
                <a:lnTo>
                  <a:pt x="716316" y="1295400"/>
                </a:lnTo>
                <a:lnTo>
                  <a:pt x="729990" y="1257300"/>
                </a:lnTo>
                <a:lnTo>
                  <a:pt x="744966" y="1219200"/>
                </a:lnTo>
                <a:lnTo>
                  <a:pt x="761246" y="1181100"/>
                </a:lnTo>
                <a:lnTo>
                  <a:pt x="778829" y="1143000"/>
                </a:lnTo>
                <a:lnTo>
                  <a:pt x="797716" y="1104900"/>
                </a:lnTo>
                <a:lnTo>
                  <a:pt x="817906" y="1066800"/>
                </a:lnTo>
                <a:lnTo>
                  <a:pt x="839401" y="1041400"/>
                </a:lnTo>
                <a:lnTo>
                  <a:pt x="862199" y="1003300"/>
                </a:lnTo>
                <a:lnTo>
                  <a:pt x="886301" y="965200"/>
                </a:lnTo>
                <a:lnTo>
                  <a:pt x="911707" y="927100"/>
                </a:lnTo>
                <a:lnTo>
                  <a:pt x="938608" y="901700"/>
                </a:lnTo>
                <a:lnTo>
                  <a:pt x="967222" y="863600"/>
                </a:lnTo>
                <a:lnTo>
                  <a:pt x="997551" y="825500"/>
                </a:lnTo>
                <a:lnTo>
                  <a:pt x="1029594" y="800100"/>
                </a:lnTo>
                <a:lnTo>
                  <a:pt x="1063352" y="762000"/>
                </a:lnTo>
                <a:lnTo>
                  <a:pt x="1098824" y="723900"/>
                </a:lnTo>
                <a:lnTo>
                  <a:pt x="1136010" y="698500"/>
                </a:lnTo>
                <a:lnTo>
                  <a:pt x="1174910" y="660400"/>
                </a:lnTo>
                <a:lnTo>
                  <a:pt x="1215525" y="635000"/>
                </a:lnTo>
                <a:lnTo>
                  <a:pt x="1257854" y="596900"/>
                </a:lnTo>
                <a:lnTo>
                  <a:pt x="1301897" y="558800"/>
                </a:lnTo>
                <a:lnTo>
                  <a:pt x="1347654" y="533400"/>
                </a:lnTo>
                <a:lnTo>
                  <a:pt x="1395125" y="495300"/>
                </a:lnTo>
                <a:lnTo>
                  <a:pt x="1444311" y="469900"/>
                </a:lnTo>
                <a:lnTo>
                  <a:pt x="1495210" y="431800"/>
                </a:lnTo>
                <a:lnTo>
                  <a:pt x="1547824" y="406400"/>
                </a:lnTo>
                <a:lnTo>
                  <a:pt x="1602152" y="368300"/>
                </a:lnTo>
                <a:lnTo>
                  <a:pt x="1658195" y="342900"/>
                </a:lnTo>
                <a:lnTo>
                  <a:pt x="1715951" y="304800"/>
                </a:lnTo>
                <a:lnTo>
                  <a:pt x="1775421" y="279400"/>
                </a:lnTo>
                <a:lnTo>
                  <a:pt x="1775421" y="0"/>
                </a:lnTo>
                <a:close/>
              </a:path>
              <a:path w="4570095" h="3524885">
                <a:moveTo>
                  <a:pt x="1597989" y="2032000"/>
                </a:moveTo>
                <a:lnTo>
                  <a:pt x="1166581" y="2032000"/>
                </a:lnTo>
                <a:lnTo>
                  <a:pt x="1151361" y="2044700"/>
                </a:lnTo>
                <a:lnTo>
                  <a:pt x="1120274" y="2044700"/>
                </a:lnTo>
                <a:lnTo>
                  <a:pt x="1104400" y="2057400"/>
                </a:lnTo>
                <a:lnTo>
                  <a:pt x="1089135" y="2057400"/>
                </a:lnTo>
                <a:lnTo>
                  <a:pt x="1074198" y="2070100"/>
                </a:lnTo>
                <a:lnTo>
                  <a:pt x="1045303" y="2070100"/>
                </a:lnTo>
                <a:lnTo>
                  <a:pt x="1031343" y="2082800"/>
                </a:lnTo>
                <a:lnTo>
                  <a:pt x="991406" y="2082800"/>
                </a:lnTo>
                <a:lnTo>
                  <a:pt x="978739" y="2095500"/>
                </a:lnTo>
                <a:lnTo>
                  <a:pt x="931278" y="2095500"/>
                </a:lnTo>
                <a:lnTo>
                  <a:pt x="920210" y="2108200"/>
                </a:lnTo>
                <a:lnTo>
                  <a:pt x="1742867" y="2108200"/>
                </a:lnTo>
                <a:lnTo>
                  <a:pt x="1696011" y="2082800"/>
                </a:lnTo>
                <a:lnTo>
                  <a:pt x="1647718" y="2057400"/>
                </a:lnTo>
                <a:lnTo>
                  <a:pt x="1597989" y="2032000"/>
                </a:lnTo>
                <a:close/>
              </a:path>
              <a:path w="4570095" h="3524885">
                <a:moveTo>
                  <a:pt x="1546822" y="2019300"/>
                </a:moveTo>
                <a:lnTo>
                  <a:pt x="1211006" y="2019300"/>
                </a:lnTo>
                <a:lnTo>
                  <a:pt x="1196399" y="2032000"/>
                </a:lnTo>
                <a:lnTo>
                  <a:pt x="1572585" y="2032000"/>
                </a:lnTo>
                <a:lnTo>
                  <a:pt x="1546822" y="2019300"/>
                </a:lnTo>
                <a:close/>
              </a:path>
              <a:path w="4570095" h="3524885">
                <a:moveTo>
                  <a:pt x="1494218" y="2006600"/>
                </a:moveTo>
                <a:lnTo>
                  <a:pt x="1281190" y="2006600"/>
                </a:lnTo>
                <a:lnTo>
                  <a:pt x="1267518" y="2019300"/>
                </a:lnTo>
                <a:lnTo>
                  <a:pt x="1520700" y="2019300"/>
                </a:lnTo>
                <a:lnTo>
                  <a:pt x="1494218" y="2006600"/>
                </a:lnTo>
                <a:close/>
              </a:path>
            </a:pathLst>
          </a:custGeom>
          <a:solidFill>
            <a:schemeClr val="accent1"/>
          </a:solidFill>
        </p:spPr>
        <p:txBody>
          <a:bodyPr wrap="square" lIns="0" tIns="0" rIns="0" bIns="0" rtlCol="0"/>
          <a:lstStyle/>
          <a:p>
            <a:endParaRPr dirty="0"/>
          </a:p>
        </p:txBody>
      </p:sp>
      <p:cxnSp>
        <p:nvCxnSpPr>
          <p:cNvPr id="12" name="Straight Connector 11"/>
          <p:cNvCxnSpPr/>
          <p:nvPr userDrawn="1"/>
        </p:nvCxnSpPr>
        <p:spPr>
          <a:xfrm>
            <a:off x="337588" y="4348137"/>
            <a:ext cx="2539944" cy="0"/>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34202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7300" y="377077"/>
            <a:ext cx="8491900" cy="553998"/>
          </a:xfrm>
          <a:prstGeom prst="rect">
            <a:avLst/>
          </a:prstGeom>
        </p:spPr>
        <p:txBody>
          <a:bodyPr vert="horz"/>
          <a:lstStyle>
            <a:lvl1pPr>
              <a:defRPr>
                <a:solidFill>
                  <a:srgbClr val="4F2750"/>
                </a:solidFill>
              </a:defRPr>
            </a:lvl1pPr>
          </a:lstStyle>
          <a:p>
            <a:r>
              <a:rPr lang="en-GB" dirty="0" smtClean="0"/>
              <a:t>Title header style 36pt Bold</a:t>
            </a:r>
            <a:endParaRPr lang="en-US" dirty="0"/>
          </a:p>
        </p:txBody>
      </p:sp>
      <p:sp>
        <p:nvSpPr>
          <p:cNvPr id="5"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6" name="Holder 3"/>
          <p:cNvSpPr>
            <a:spLocks noGrp="1"/>
          </p:cNvSpPr>
          <p:nvPr>
            <p:ph type="body" idx="12"/>
          </p:nvPr>
        </p:nvSpPr>
        <p:spPr>
          <a:xfrm>
            <a:off x="342997" y="1589914"/>
            <a:ext cx="4152803" cy="2910930"/>
          </a:xfrm>
        </p:spPr>
        <p:txBody>
          <a:bodyPr lIns="0" tIns="0" rIns="0" bIns="0">
            <a:normAutofit/>
          </a:bodyPr>
          <a:lstStyle>
            <a:lvl1pPr>
              <a:defRPr b="0" i="0">
                <a:solidFill>
                  <a:schemeClr val="tx1"/>
                </a:solidFill>
              </a:defRPr>
            </a:lvl1pPr>
          </a:lstStyle>
          <a:p>
            <a:pPr lvl="0"/>
            <a:r>
              <a:rPr lang="en-US" smtClean="0"/>
              <a:t>Click to edit Master text styles</a:t>
            </a:r>
          </a:p>
        </p:txBody>
      </p:sp>
      <p:sp>
        <p:nvSpPr>
          <p:cNvPr id="3" name="Footer Placeholder 2"/>
          <p:cNvSpPr>
            <a:spLocks noGrp="1"/>
          </p:cNvSpPr>
          <p:nvPr>
            <p:ph type="ftr" sz="quarter" idx="14"/>
          </p:nvPr>
        </p:nvSpPr>
        <p:spPr>
          <a:xfrm>
            <a:off x="2016000" y="4791600"/>
            <a:ext cx="2385427" cy="138499"/>
          </a:xfrm>
        </p:spPr>
        <p:txBody>
          <a:bodyPr/>
          <a:lstStyle/>
          <a:p>
            <a:pPr marL="12700"/>
            <a:endParaRPr lang="en-GB" dirty="0"/>
          </a:p>
        </p:txBody>
      </p:sp>
      <p:sp>
        <p:nvSpPr>
          <p:cNvPr id="4" name="Slide Number Placeholder 3"/>
          <p:cNvSpPr>
            <a:spLocks noGrp="1"/>
          </p:cNvSpPr>
          <p:nvPr>
            <p:ph type="sldNum" sz="quarter" idx="15"/>
          </p:nvPr>
        </p:nvSpPr>
        <p:spPr/>
        <p:txBody>
          <a:bodyPr/>
          <a:lstStyle/>
          <a:p>
            <a:pPr marL="25400"/>
            <a:fld id="{81D60167-4931-47E6-BA6A-407CBD079E47}" type="slidenum">
              <a:rPr lang="en-US" smtClean="0"/>
              <a:pPr marL="25400"/>
              <a:t>‹#›</a:t>
            </a:fld>
            <a:endParaRPr lang="en-US" dirty="0"/>
          </a:p>
        </p:txBody>
      </p:sp>
      <p:sp>
        <p:nvSpPr>
          <p:cNvPr id="9" name="Chart Placeholder 8"/>
          <p:cNvSpPr>
            <a:spLocks noGrp="1"/>
          </p:cNvSpPr>
          <p:nvPr>
            <p:ph type="chart" sz="quarter" idx="16" hasCustomPrompt="1"/>
          </p:nvPr>
        </p:nvSpPr>
        <p:spPr>
          <a:xfrm>
            <a:off x="4678363" y="1590675"/>
            <a:ext cx="4155177" cy="2910169"/>
          </a:xfrm>
        </p:spPr>
        <p:txBody>
          <a:bodyPr vert="horz">
            <a:noAutofit/>
          </a:bodyPr>
          <a:lstStyle>
            <a:lvl1pPr>
              <a:defRPr baseline="0"/>
            </a:lvl1pPr>
          </a:lstStyle>
          <a:p>
            <a:r>
              <a:rPr lang="en-US" dirty="0" smtClean="0"/>
              <a:t>Click then select chart style.</a:t>
            </a:r>
            <a:endParaRPr lang="en-US" dirty="0"/>
          </a:p>
        </p:txBody>
      </p:sp>
    </p:spTree>
    <p:extLst>
      <p:ext uri="{BB962C8B-B14F-4D97-AF65-F5344CB8AC3E}">
        <p14:creationId xmlns:p14="http://schemas.microsoft.com/office/powerpoint/2010/main" val="25330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Infor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7300" y="377077"/>
            <a:ext cx="8491900" cy="553998"/>
          </a:xfrm>
          <a:prstGeom prst="rect">
            <a:avLst/>
          </a:prstGeom>
        </p:spPr>
        <p:txBody>
          <a:bodyPr vert="horz"/>
          <a:lstStyle>
            <a:lvl1pPr>
              <a:defRPr>
                <a:solidFill>
                  <a:srgbClr val="4F2750"/>
                </a:solidFill>
              </a:defRPr>
            </a:lvl1pPr>
          </a:lstStyle>
          <a:p>
            <a:r>
              <a:rPr lang="en-GB" dirty="0" smtClean="0"/>
              <a:t>Title header style 36pt Bold</a:t>
            </a:r>
            <a:endParaRPr lang="en-US" dirty="0"/>
          </a:p>
        </p:txBody>
      </p:sp>
      <p:sp>
        <p:nvSpPr>
          <p:cNvPr id="5"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6" name="Holder 3"/>
          <p:cNvSpPr>
            <a:spLocks noGrp="1"/>
          </p:cNvSpPr>
          <p:nvPr>
            <p:ph type="body" idx="12"/>
          </p:nvPr>
        </p:nvSpPr>
        <p:spPr>
          <a:xfrm>
            <a:off x="342997" y="1589914"/>
            <a:ext cx="4152803" cy="2910930"/>
          </a:xfrm>
        </p:spPr>
        <p:txBody>
          <a:bodyPr lIns="0" tIns="0" rIns="0" bIns="0">
            <a:normAutofit/>
          </a:bodyPr>
          <a:lstStyle>
            <a:lvl1pPr>
              <a:defRPr b="0" i="0">
                <a:solidFill>
                  <a:schemeClr val="tx1"/>
                </a:solidFill>
              </a:defRPr>
            </a:lvl1pPr>
          </a:lstStyle>
          <a:p>
            <a:pPr lvl="0"/>
            <a:r>
              <a:rPr lang="en-US" smtClean="0"/>
              <a:t>Click to edit Master text styles</a:t>
            </a:r>
          </a:p>
        </p:txBody>
      </p:sp>
      <p:sp>
        <p:nvSpPr>
          <p:cNvPr id="3" name="Footer Placeholder 2"/>
          <p:cNvSpPr>
            <a:spLocks noGrp="1"/>
          </p:cNvSpPr>
          <p:nvPr>
            <p:ph type="ftr" sz="quarter" idx="14"/>
          </p:nvPr>
        </p:nvSpPr>
        <p:spPr>
          <a:xfrm>
            <a:off x="2016000" y="4791600"/>
            <a:ext cx="2385427" cy="138499"/>
          </a:xfrm>
        </p:spPr>
        <p:txBody>
          <a:bodyPr/>
          <a:lstStyle/>
          <a:p>
            <a:pPr marL="12700"/>
            <a:endParaRPr lang="en-GB" dirty="0"/>
          </a:p>
        </p:txBody>
      </p:sp>
      <p:sp>
        <p:nvSpPr>
          <p:cNvPr id="4" name="Slide Number Placeholder 3"/>
          <p:cNvSpPr>
            <a:spLocks noGrp="1"/>
          </p:cNvSpPr>
          <p:nvPr>
            <p:ph type="sldNum" sz="quarter" idx="15"/>
          </p:nvPr>
        </p:nvSpPr>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782829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4 column">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47300" y="377077"/>
            <a:ext cx="8491900" cy="553998"/>
          </a:xfrm>
          <a:prstGeom prst="rect">
            <a:avLst/>
          </a:prstGeom>
        </p:spPr>
        <p:txBody>
          <a:bodyPr vert="horz"/>
          <a:lstStyle>
            <a:lvl1pPr>
              <a:defRPr>
                <a:solidFill>
                  <a:srgbClr val="4F2750"/>
                </a:solidFill>
              </a:defRPr>
            </a:lvl1pPr>
          </a:lstStyle>
          <a:p>
            <a:r>
              <a:rPr lang="en-GB" dirty="0" smtClean="0"/>
              <a:t>Title header style 36pt Bold</a:t>
            </a:r>
            <a:endParaRPr lang="en-US" dirty="0"/>
          </a:p>
        </p:txBody>
      </p:sp>
      <p:sp>
        <p:nvSpPr>
          <p:cNvPr id="6"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2" name="Footer Placeholder 1"/>
          <p:cNvSpPr>
            <a:spLocks noGrp="1"/>
          </p:cNvSpPr>
          <p:nvPr>
            <p:ph type="ftr" sz="quarter" idx="10"/>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1"/>
          </p:nvPr>
        </p:nvSpPr>
        <p:spPr/>
        <p:txBody>
          <a:bodyPr/>
          <a:lstStyle/>
          <a:p>
            <a:pPr marL="25400"/>
            <a:fld id="{81D60167-4931-47E6-BA6A-407CBD079E47}" type="slidenum">
              <a:rPr lang="en-US" smtClean="0"/>
              <a:pPr marL="25400"/>
              <a:t>‹#›</a:t>
            </a:fld>
            <a:endParaRPr lang="en-US" dirty="0"/>
          </a:p>
        </p:txBody>
      </p:sp>
      <p:sp>
        <p:nvSpPr>
          <p:cNvPr id="7" name="object 11"/>
          <p:cNvSpPr/>
          <p:nvPr/>
        </p:nvSpPr>
        <p:spPr>
          <a:xfrm>
            <a:off x="343925" y="1640700"/>
            <a:ext cx="1971039" cy="579755"/>
          </a:xfrm>
          <a:custGeom>
            <a:avLst/>
            <a:gdLst/>
            <a:ahLst/>
            <a:cxnLst/>
            <a:rect l="l" t="t" r="r" b="b"/>
            <a:pathLst>
              <a:path w="1971039" h="579755">
                <a:moveTo>
                  <a:pt x="1680895" y="0"/>
                </a:moveTo>
                <a:lnTo>
                  <a:pt x="0" y="0"/>
                </a:lnTo>
                <a:lnTo>
                  <a:pt x="0" y="579501"/>
                </a:lnTo>
                <a:lnTo>
                  <a:pt x="1680895" y="579501"/>
                </a:lnTo>
                <a:lnTo>
                  <a:pt x="1970646" y="289750"/>
                </a:lnTo>
                <a:lnTo>
                  <a:pt x="1680895" y="0"/>
                </a:lnTo>
                <a:close/>
              </a:path>
            </a:pathLst>
          </a:custGeom>
          <a:solidFill>
            <a:srgbClr val="4F2750"/>
          </a:solidFill>
        </p:spPr>
        <p:txBody>
          <a:bodyPr wrap="square" lIns="0" tIns="0" rIns="0" bIns="0" rtlCol="0"/>
          <a:lstStyle/>
          <a:p>
            <a:endParaRPr dirty="0"/>
          </a:p>
        </p:txBody>
      </p:sp>
      <p:sp>
        <p:nvSpPr>
          <p:cNvPr id="9" name="object 13"/>
          <p:cNvSpPr/>
          <p:nvPr/>
        </p:nvSpPr>
        <p:spPr>
          <a:xfrm>
            <a:off x="1784161" y="1689801"/>
            <a:ext cx="481330" cy="481330"/>
          </a:xfrm>
          <a:custGeom>
            <a:avLst/>
            <a:gdLst/>
            <a:ahLst/>
            <a:cxnLst/>
            <a:rect l="l" t="t" r="r" b="b"/>
            <a:pathLst>
              <a:path w="481330" h="481330">
                <a:moveTo>
                  <a:pt x="240664" y="0"/>
                </a:moveTo>
                <a:lnTo>
                  <a:pt x="0" y="240652"/>
                </a:lnTo>
                <a:lnTo>
                  <a:pt x="240664" y="481291"/>
                </a:lnTo>
                <a:lnTo>
                  <a:pt x="481291" y="240652"/>
                </a:lnTo>
                <a:lnTo>
                  <a:pt x="240664" y="0"/>
                </a:lnTo>
                <a:close/>
              </a:path>
            </a:pathLst>
          </a:custGeom>
          <a:solidFill>
            <a:srgbClr val="CEC8C1"/>
          </a:solidFill>
        </p:spPr>
        <p:txBody>
          <a:bodyPr wrap="square" lIns="0" tIns="0" rIns="0" bIns="0" rtlCol="0"/>
          <a:lstStyle/>
          <a:p>
            <a:endParaRPr dirty="0"/>
          </a:p>
        </p:txBody>
      </p:sp>
      <p:sp>
        <p:nvSpPr>
          <p:cNvPr id="24" name="object 11"/>
          <p:cNvSpPr/>
          <p:nvPr/>
        </p:nvSpPr>
        <p:spPr>
          <a:xfrm>
            <a:off x="6870617" y="1640700"/>
            <a:ext cx="1971039" cy="579755"/>
          </a:xfrm>
          <a:custGeom>
            <a:avLst/>
            <a:gdLst/>
            <a:ahLst/>
            <a:cxnLst/>
            <a:rect l="l" t="t" r="r" b="b"/>
            <a:pathLst>
              <a:path w="1971039" h="579755">
                <a:moveTo>
                  <a:pt x="1680895" y="0"/>
                </a:moveTo>
                <a:lnTo>
                  <a:pt x="0" y="0"/>
                </a:lnTo>
                <a:lnTo>
                  <a:pt x="0" y="579501"/>
                </a:lnTo>
                <a:lnTo>
                  <a:pt x="1680895" y="579501"/>
                </a:lnTo>
                <a:lnTo>
                  <a:pt x="1970646" y="289750"/>
                </a:lnTo>
                <a:lnTo>
                  <a:pt x="1680895" y="0"/>
                </a:lnTo>
                <a:close/>
              </a:path>
            </a:pathLst>
          </a:custGeom>
          <a:solidFill>
            <a:srgbClr val="4F2750"/>
          </a:solidFill>
        </p:spPr>
        <p:txBody>
          <a:bodyPr wrap="square" lIns="0" tIns="0" rIns="0" bIns="0" rtlCol="0"/>
          <a:lstStyle/>
          <a:p>
            <a:endParaRPr dirty="0"/>
          </a:p>
        </p:txBody>
      </p:sp>
      <p:sp>
        <p:nvSpPr>
          <p:cNvPr id="26" name="object 13"/>
          <p:cNvSpPr/>
          <p:nvPr/>
        </p:nvSpPr>
        <p:spPr>
          <a:xfrm>
            <a:off x="8310853" y="1689801"/>
            <a:ext cx="481330" cy="481330"/>
          </a:xfrm>
          <a:custGeom>
            <a:avLst/>
            <a:gdLst/>
            <a:ahLst/>
            <a:cxnLst/>
            <a:rect l="l" t="t" r="r" b="b"/>
            <a:pathLst>
              <a:path w="481330" h="481330">
                <a:moveTo>
                  <a:pt x="240664" y="0"/>
                </a:moveTo>
                <a:lnTo>
                  <a:pt x="0" y="240652"/>
                </a:lnTo>
                <a:lnTo>
                  <a:pt x="240664" y="481291"/>
                </a:lnTo>
                <a:lnTo>
                  <a:pt x="481291" y="240652"/>
                </a:lnTo>
                <a:lnTo>
                  <a:pt x="240664" y="0"/>
                </a:lnTo>
                <a:close/>
              </a:path>
            </a:pathLst>
          </a:custGeom>
          <a:solidFill>
            <a:srgbClr val="CEC8C1"/>
          </a:solidFill>
        </p:spPr>
        <p:txBody>
          <a:bodyPr wrap="square" lIns="0" tIns="0" rIns="0" bIns="0" rtlCol="0"/>
          <a:lstStyle/>
          <a:p>
            <a:endParaRPr dirty="0"/>
          </a:p>
        </p:txBody>
      </p:sp>
      <p:sp>
        <p:nvSpPr>
          <p:cNvPr id="29" name="object 11"/>
          <p:cNvSpPr/>
          <p:nvPr/>
        </p:nvSpPr>
        <p:spPr>
          <a:xfrm>
            <a:off x="4695053" y="1640700"/>
            <a:ext cx="1971039" cy="579755"/>
          </a:xfrm>
          <a:custGeom>
            <a:avLst/>
            <a:gdLst/>
            <a:ahLst/>
            <a:cxnLst/>
            <a:rect l="l" t="t" r="r" b="b"/>
            <a:pathLst>
              <a:path w="1971039" h="579755">
                <a:moveTo>
                  <a:pt x="1680895" y="0"/>
                </a:moveTo>
                <a:lnTo>
                  <a:pt x="0" y="0"/>
                </a:lnTo>
                <a:lnTo>
                  <a:pt x="0" y="579501"/>
                </a:lnTo>
                <a:lnTo>
                  <a:pt x="1680895" y="579501"/>
                </a:lnTo>
                <a:lnTo>
                  <a:pt x="1970646" y="289750"/>
                </a:lnTo>
                <a:lnTo>
                  <a:pt x="1680895" y="0"/>
                </a:lnTo>
                <a:close/>
              </a:path>
            </a:pathLst>
          </a:custGeom>
          <a:solidFill>
            <a:srgbClr val="4F2750"/>
          </a:solidFill>
        </p:spPr>
        <p:txBody>
          <a:bodyPr wrap="square" lIns="0" tIns="0" rIns="0" bIns="0" rtlCol="0"/>
          <a:lstStyle/>
          <a:p>
            <a:endParaRPr dirty="0"/>
          </a:p>
        </p:txBody>
      </p:sp>
      <p:sp>
        <p:nvSpPr>
          <p:cNvPr id="31" name="object 13"/>
          <p:cNvSpPr/>
          <p:nvPr/>
        </p:nvSpPr>
        <p:spPr>
          <a:xfrm>
            <a:off x="6135289" y="1689801"/>
            <a:ext cx="481330" cy="481330"/>
          </a:xfrm>
          <a:custGeom>
            <a:avLst/>
            <a:gdLst/>
            <a:ahLst/>
            <a:cxnLst/>
            <a:rect l="l" t="t" r="r" b="b"/>
            <a:pathLst>
              <a:path w="481330" h="481330">
                <a:moveTo>
                  <a:pt x="240664" y="0"/>
                </a:moveTo>
                <a:lnTo>
                  <a:pt x="0" y="240652"/>
                </a:lnTo>
                <a:lnTo>
                  <a:pt x="240664" y="481291"/>
                </a:lnTo>
                <a:lnTo>
                  <a:pt x="481291" y="240652"/>
                </a:lnTo>
                <a:lnTo>
                  <a:pt x="240664" y="0"/>
                </a:lnTo>
                <a:close/>
              </a:path>
            </a:pathLst>
          </a:custGeom>
          <a:solidFill>
            <a:srgbClr val="CEC8C1"/>
          </a:solidFill>
        </p:spPr>
        <p:txBody>
          <a:bodyPr wrap="square" lIns="0" tIns="0" rIns="0" bIns="0" rtlCol="0"/>
          <a:lstStyle/>
          <a:p>
            <a:endParaRPr dirty="0"/>
          </a:p>
        </p:txBody>
      </p:sp>
      <p:sp>
        <p:nvSpPr>
          <p:cNvPr id="34" name="object 11"/>
          <p:cNvSpPr/>
          <p:nvPr/>
        </p:nvSpPr>
        <p:spPr>
          <a:xfrm>
            <a:off x="2519489" y="1640700"/>
            <a:ext cx="1971039" cy="579755"/>
          </a:xfrm>
          <a:custGeom>
            <a:avLst/>
            <a:gdLst/>
            <a:ahLst/>
            <a:cxnLst/>
            <a:rect l="l" t="t" r="r" b="b"/>
            <a:pathLst>
              <a:path w="1971039" h="579755">
                <a:moveTo>
                  <a:pt x="1680895" y="0"/>
                </a:moveTo>
                <a:lnTo>
                  <a:pt x="0" y="0"/>
                </a:lnTo>
                <a:lnTo>
                  <a:pt x="0" y="579501"/>
                </a:lnTo>
                <a:lnTo>
                  <a:pt x="1680895" y="579501"/>
                </a:lnTo>
                <a:lnTo>
                  <a:pt x="1970646" y="289750"/>
                </a:lnTo>
                <a:lnTo>
                  <a:pt x="1680895" y="0"/>
                </a:lnTo>
                <a:close/>
              </a:path>
            </a:pathLst>
          </a:custGeom>
          <a:solidFill>
            <a:srgbClr val="4F2750"/>
          </a:solidFill>
        </p:spPr>
        <p:txBody>
          <a:bodyPr wrap="square" lIns="0" tIns="0" rIns="0" bIns="0" rtlCol="0"/>
          <a:lstStyle/>
          <a:p>
            <a:endParaRPr dirty="0"/>
          </a:p>
        </p:txBody>
      </p:sp>
      <p:sp>
        <p:nvSpPr>
          <p:cNvPr id="36" name="object 13"/>
          <p:cNvSpPr/>
          <p:nvPr/>
        </p:nvSpPr>
        <p:spPr>
          <a:xfrm>
            <a:off x="3959725" y="1689801"/>
            <a:ext cx="481330" cy="481330"/>
          </a:xfrm>
          <a:custGeom>
            <a:avLst/>
            <a:gdLst/>
            <a:ahLst/>
            <a:cxnLst/>
            <a:rect l="l" t="t" r="r" b="b"/>
            <a:pathLst>
              <a:path w="481330" h="481330">
                <a:moveTo>
                  <a:pt x="240664" y="0"/>
                </a:moveTo>
                <a:lnTo>
                  <a:pt x="0" y="240652"/>
                </a:lnTo>
                <a:lnTo>
                  <a:pt x="240664" y="481291"/>
                </a:lnTo>
                <a:lnTo>
                  <a:pt x="481291" y="240652"/>
                </a:lnTo>
                <a:lnTo>
                  <a:pt x="240664" y="0"/>
                </a:lnTo>
                <a:close/>
              </a:path>
            </a:pathLst>
          </a:custGeom>
          <a:solidFill>
            <a:srgbClr val="CEC8C1"/>
          </a:solidFill>
        </p:spPr>
        <p:txBody>
          <a:bodyPr wrap="square" lIns="0" tIns="0" rIns="0" bIns="0" rtlCol="0"/>
          <a:lstStyle/>
          <a:p>
            <a:endParaRPr dirty="0"/>
          </a:p>
        </p:txBody>
      </p:sp>
      <p:sp>
        <p:nvSpPr>
          <p:cNvPr id="40" name="Text Placeholder 39"/>
          <p:cNvSpPr>
            <a:spLocks noGrp="1"/>
          </p:cNvSpPr>
          <p:nvPr>
            <p:ph type="body" sz="quarter" idx="12" hasCustomPrompt="1"/>
          </p:nvPr>
        </p:nvSpPr>
        <p:spPr>
          <a:xfrm>
            <a:off x="2571750" y="1639888"/>
            <a:ext cx="1358900" cy="570348"/>
          </a:xfrm>
        </p:spPr>
        <p:txBody>
          <a:bodyPr vert="horz" anchor="ctr" anchorCtr="0">
            <a:noAutofit/>
          </a:bodyPr>
          <a:lstStyle>
            <a:lvl1pPr>
              <a:defRPr sz="1200" b="1">
                <a:solidFill>
                  <a:schemeClr val="bg1"/>
                </a:solidFill>
              </a:defRPr>
            </a:lvl1pPr>
          </a:lstStyle>
          <a:p>
            <a:pPr lvl="0"/>
            <a:r>
              <a:rPr lang="en-GB" dirty="0" smtClean="0"/>
              <a:t>Click to edit title</a:t>
            </a:r>
            <a:endParaRPr lang="en-US" dirty="0"/>
          </a:p>
        </p:txBody>
      </p:sp>
      <p:sp>
        <p:nvSpPr>
          <p:cNvPr id="41" name="Text Placeholder 39"/>
          <p:cNvSpPr>
            <a:spLocks noGrp="1"/>
          </p:cNvSpPr>
          <p:nvPr>
            <p:ph type="body" sz="quarter" idx="13" hasCustomPrompt="1"/>
          </p:nvPr>
        </p:nvSpPr>
        <p:spPr>
          <a:xfrm>
            <a:off x="409582" y="1639888"/>
            <a:ext cx="1358900" cy="570348"/>
          </a:xfrm>
        </p:spPr>
        <p:txBody>
          <a:bodyPr vert="horz" anchor="ctr" anchorCtr="0">
            <a:noAutofit/>
          </a:bodyPr>
          <a:lstStyle>
            <a:lvl1pPr>
              <a:defRPr sz="1200" b="1">
                <a:solidFill>
                  <a:schemeClr val="bg1"/>
                </a:solidFill>
              </a:defRPr>
            </a:lvl1pPr>
          </a:lstStyle>
          <a:p>
            <a:pPr lvl="0"/>
            <a:r>
              <a:rPr lang="en-GB" dirty="0" smtClean="0"/>
              <a:t>Click to edit title</a:t>
            </a:r>
            <a:endParaRPr lang="en-US" dirty="0"/>
          </a:p>
        </p:txBody>
      </p:sp>
      <p:sp>
        <p:nvSpPr>
          <p:cNvPr id="43" name="Text Placeholder 39"/>
          <p:cNvSpPr>
            <a:spLocks noGrp="1"/>
          </p:cNvSpPr>
          <p:nvPr>
            <p:ph type="body" sz="quarter" idx="14" hasCustomPrompt="1"/>
          </p:nvPr>
        </p:nvSpPr>
        <p:spPr>
          <a:xfrm>
            <a:off x="4749993" y="1639888"/>
            <a:ext cx="1358900" cy="570348"/>
          </a:xfrm>
        </p:spPr>
        <p:txBody>
          <a:bodyPr vert="horz" anchor="ctr" anchorCtr="0">
            <a:noAutofit/>
          </a:bodyPr>
          <a:lstStyle>
            <a:lvl1pPr>
              <a:defRPr sz="1200" b="1">
                <a:solidFill>
                  <a:schemeClr val="bg1"/>
                </a:solidFill>
              </a:defRPr>
            </a:lvl1pPr>
          </a:lstStyle>
          <a:p>
            <a:pPr lvl="0"/>
            <a:r>
              <a:rPr lang="en-GB" dirty="0" smtClean="0"/>
              <a:t>Click to edit title</a:t>
            </a:r>
            <a:endParaRPr lang="en-US" dirty="0"/>
          </a:p>
        </p:txBody>
      </p:sp>
      <p:sp>
        <p:nvSpPr>
          <p:cNvPr id="44" name="Text Placeholder 39"/>
          <p:cNvSpPr>
            <a:spLocks noGrp="1"/>
          </p:cNvSpPr>
          <p:nvPr>
            <p:ph type="body" sz="quarter" idx="15" hasCustomPrompt="1"/>
          </p:nvPr>
        </p:nvSpPr>
        <p:spPr>
          <a:xfrm>
            <a:off x="6936275" y="1639888"/>
            <a:ext cx="1358900" cy="570348"/>
          </a:xfrm>
        </p:spPr>
        <p:txBody>
          <a:bodyPr vert="horz" anchor="ctr" anchorCtr="0">
            <a:noAutofit/>
          </a:bodyPr>
          <a:lstStyle>
            <a:lvl1pPr>
              <a:defRPr sz="1200" b="1">
                <a:solidFill>
                  <a:schemeClr val="bg1"/>
                </a:solidFill>
              </a:defRPr>
            </a:lvl1pPr>
          </a:lstStyle>
          <a:p>
            <a:pPr lvl="0"/>
            <a:r>
              <a:rPr lang="en-GB" dirty="0" smtClean="0"/>
              <a:t>Click to edit title</a:t>
            </a:r>
            <a:endParaRPr lang="en-US" dirty="0"/>
          </a:p>
        </p:txBody>
      </p:sp>
      <p:sp>
        <p:nvSpPr>
          <p:cNvPr id="46" name="Text Placeholder 45"/>
          <p:cNvSpPr>
            <a:spLocks noGrp="1"/>
          </p:cNvSpPr>
          <p:nvPr>
            <p:ph type="body" sz="quarter" idx="16"/>
          </p:nvPr>
        </p:nvSpPr>
        <p:spPr>
          <a:xfrm>
            <a:off x="338138" y="2290763"/>
            <a:ext cx="1976437" cy="2346714"/>
          </a:xfrm>
        </p:spPr>
        <p:txBody>
          <a:bodyPr vert="horz">
            <a:normAutofit/>
          </a:bodyPr>
          <a:lstStyle>
            <a:lvl1pPr>
              <a:defRPr sz="1200"/>
            </a:lvl1pPr>
            <a:lvl2pPr>
              <a:defRPr sz="1200"/>
            </a:lvl2pPr>
            <a:lvl3pPr>
              <a:defRPr sz="1200"/>
            </a:lvl3pPr>
            <a:lvl4pPr>
              <a:defRPr sz="1200"/>
            </a:lvl4pPr>
            <a:lvl5pPr>
              <a:defRPr sz="1200"/>
            </a:lvl5pPr>
          </a:lstStyle>
          <a:p>
            <a:pPr lvl="0"/>
            <a:r>
              <a:rPr lang="en-US" smtClean="0"/>
              <a:t>Click to edit Master text styles</a:t>
            </a:r>
          </a:p>
        </p:txBody>
      </p:sp>
      <p:sp>
        <p:nvSpPr>
          <p:cNvPr id="47" name="Text Placeholder 45"/>
          <p:cNvSpPr>
            <a:spLocks noGrp="1"/>
          </p:cNvSpPr>
          <p:nvPr>
            <p:ph type="body" sz="quarter" idx="17"/>
          </p:nvPr>
        </p:nvSpPr>
        <p:spPr>
          <a:xfrm>
            <a:off x="2516381" y="2290763"/>
            <a:ext cx="1976437" cy="2346714"/>
          </a:xfrm>
        </p:spPr>
        <p:txBody>
          <a:bodyPr vert="horz">
            <a:normAutofit/>
          </a:bodyPr>
          <a:lstStyle>
            <a:lvl1pPr>
              <a:defRPr sz="1200"/>
            </a:lvl1pPr>
            <a:lvl2pPr>
              <a:defRPr sz="1200"/>
            </a:lvl2pPr>
            <a:lvl3pPr>
              <a:defRPr sz="1200"/>
            </a:lvl3pPr>
            <a:lvl4pPr>
              <a:defRPr sz="1200"/>
            </a:lvl4pPr>
            <a:lvl5pPr>
              <a:defRPr sz="1200"/>
            </a:lvl5pPr>
          </a:lstStyle>
          <a:p>
            <a:pPr lvl="0"/>
            <a:r>
              <a:rPr lang="en-US" smtClean="0"/>
              <a:t>Click to edit Master text styles</a:t>
            </a:r>
          </a:p>
        </p:txBody>
      </p:sp>
      <p:sp>
        <p:nvSpPr>
          <p:cNvPr id="48" name="Text Placeholder 45"/>
          <p:cNvSpPr>
            <a:spLocks noGrp="1"/>
          </p:cNvSpPr>
          <p:nvPr>
            <p:ph type="body" sz="quarter" idx="18"/>
          </p:nvPr>
        </p:nvSpPr>
        <p:spPr>
          <a:xfrm>
            <a:off x="4694624" y="2290763"/>
            <a:ext cx="1976437" cy="2346714"/>
          </a:xfrm>
        </p:spPr>
        <p:txBody>
          <a:bodyPr vert="horz">
            <a:normAutofit/>
          </a:bodyPr>
          <a:lstStyle>
            <a:lvl1pPr>
              <a:defRPr sz="1200"/>
            </a:lvl1pPr>
            <a:lvl2pPr>
              <a:defRPr sz="1200"/>
            </a:lvl2pPr>
            <a:lvl3pPr>
              <a:defRPr sz="1200"/>
            </a:lvl3pPr>
            <a:lvl4pPr>
              <a:defRPr sz="1200"/>
            </a:lvl4pPr>
            <a:lvl5pPr>
              <a:defRPr sz="1200"/>
            </a:lvl5pPr>
          </a:lstStyle>
          <a:p>
            <a:pPr lvl="0"/>
            <a:r>
              <a:rPr lang="en-US" smtClean="0"/>
              <a:t>Click to edit Master text styles</a:t>
            </a:r>
          </a:p>
        </p:txBody>
      </p:sp>
      <p:sp>
        <p:nvSpPr>
          <p:cNvPr id="49" name="Text Placeholder 45"/>
          <p:cNvSpPr>
            <a:spLocks noGrp="1"/>
          </p:cNvSpPr>
          <p:nvPr>
            <p:ph type="body" sz="quarter" idx="19"/>
          </p:nvPr>
        </p:nvSpPr>
        <p:spPr>
          <a:xfrm>
            <a:off x="6864830" y="2290763"/>
            <a:ext cx="1976437" cy="2346714"/>
          </a:xfrm>
        </p:spPr>
        <p:txBody>
          <a:bodyPr vert="horz">
            <a:normAutofit/>
          </a:bodyPr>
          <a:lstStyle>
            <a:lvl1pPr>
              <a:defRPr sz="1200"/>
            </a:lvl1pPr>
            <a:lvl2pPr>
              <a:defRPr sz="1200"/>
            </a:lvl2pPr>
            <a:lvl3pPr>
              <a:defRPr sz="1200"/>
            </a:lvl3pPr>
            <a:lvl4pPr>
              <a:defRPr sz="1200"/>
            </a:lvl4pPr>
            <a:lvl5pPr>
              <a:defRPr sz="1200"/>
            </a:lvl5pPr>
          </a:lstStyle>
          <a:p>
            <a:pPr lvl="0"/>
            <a:r>
              <a:rPr lang="en-US" smtClean="0"/>
              <a:t>Click to edit Master text styles</a:t>
            </a:r>
          </a:p>
        </p:txBody>
      </p:sp>
      <p:sp>
        <p:nvSpPr>
          <p:cNvPr id="8" name="Text Placeholder 7"/>
          <p:cNvSpPr>
            <a:spLocks noGrp="1"/>
          </p:cNvSpPr>
          <p:nvPr>
            <p:ph type="body" sz="quarter" idx="20" hasCustomPrompt="1"/>
          </p:nvPr>
        </p:nvSpPr>
        <p:spPr>
          <a:xfrm>
            <a:off x="1864427" y="1808475"/>
            <a:ext cx="321853" cy="246221"/>
          </a:xfrm>
        </p:spPr>
        <p:txBody>
          <a:bodyPr vert="horz" anchor="ctr">
            <a:noAutofit/>
          </a:bodyPr>
          <a:lstStyle>
            <a:lvl1pPr algn="ctr">
              <a:defRPr sz="1600" b="1"/>
            </a:lvl1pPr>
          </a:lstStyle>
          <a:p>
            <a:pPr lvl="0"/>
            <a:r>
              <a:rPr lang="en-GB" dirty="0" smtClean="0"/>
              <a:t>#</a:t>
            </a:r>
            <a:endParaRPr lang="en-US" dirty="0"/>
          </a:p>
        </p:txBody>
      </p:sp>
      <p:sp>
        <p:nvSpPr>
          <p:cNvPr id="28" name="Text Placeholder 7"/>
          <p:cNvSpPr>
            <a:spLocks noGrp="1"/>
          </p:cNvSpPr>
          <p:nvPr>
            <p:ph type="body" sz="quarter" idx="21" hasCustomPrompt="1"/>
          </p:nvPr>
        </p:nvSpPr>
        <p:spPr>
          <a:xfrm>
            <a:off x="4042671" y="1808475"/>
            <a:ext cx="321853" cy="246221"/>
          </a:xfrm>
        </p:spPr>
        <p:txBody>
          <a:bodyPr vert="horz" anchor="ctr">
            <a:noAutofit/>
          </a:bodyPr>
          <a:lstStyle>
            <a:lvl1pPr algn="ctr">
              <a:defRPr sz="1600" b="1"/>
            </a:lvl1pPr>
          </a:lstStyle>
          <a:p>
            <a:pPr lvl="0"/>
            <a:r>
              <a:rPr lang="en-GB" dirty="0" smtClean="0"/>
              <a:t>#</a:t>
            </a:r>
            <a:endParaRPr lang="en-US" dirty="0"/>
          </a:p>
        </p:txBody>
      </p:sp>
      <p:sp>
        <p:nvSpPr>
          <p:cNvPr id="30" name="Text Placeholder 7"/>
          <p:cNvSpPr>
            <a:spLocks noGrp="1"/>
          </p:cNvSpPr>
          <p:nvPr>
            <p:ph type="body" sz="quarter" idx="22" hasCustomPrompt="1"/>
          </p:nvPr>
        </p:nvSpPr>
        <p:spPr>
          <a:xfrm>
            <a:off x="6212876" y="1808475"/>
            <a:ext cx="321853" cy="246221"/>
          </a:xfrm>
        </p:spPr>
        <p:txBody>
          <a:bodyPr vert="horz" anchor="ctr">
            <a:noAutofit/>
          </a:bodyPr>
          <a:lstStyle>
            <a:lvl1pPr algn="ctr">
              <a:defRPr sz="1600" b="1"/>
            </a:lvl1pPr>
          </a:lstStyle>
          <a:p>
            <a:pPr lvl="0"/>
            <a:r>
              <a:rPr lang="en-GB" dirty="0" smtClean="0"/>
              <a:t>#</a:t>
            </a:r>
            <a:endParaRPr lang="en-US" dirty="0"/>
          </a:p>
        </p:txBody>
      </p:sp>
      <p:sp>
        <p:nvSpPr>
          <p:cNvPr id="33" name="Text Placeholder 7"/>
          <p:cNvSpPr>
            <a:spLocks noGrp="1"/>
          </p:cNvSpPr>
          <p:nvPr>
            <p:ph type="body" sz="quarter" idx="23" hasCustomPrompt="1"/>
          </p:nvPr>
        </p:nvSpPr>
        <p:spPr>
          <a:xfrm>
            <a:off x="8391119" y="1808475"/>
            <a:ext cx="321853" cy="246221"/>
          </a:xfrm>
        </p:spPr>
        <p:txBody>
          <a:bodyPr vert="horz" anchor="ctr">
            <a:noAutofit/>
          </a:bodyPr>
          <a:lstStyle>
            <a:lvl1pPr algn="ctr">
              <a:defRPr sz="1600" b="1"/>
            </a:lvl1pPr>
          </a:lstStyle>
          <a:p>
            <a:pPr lvl="0"/>
            <a:r>
              <a:rPr lang="en-GB" dirty="0" smtClean="0"/>
              <a:t>#</a:t>
            </a:r>
            <a:endParaRPr lang="en-US" dirty="0"/>
          </a:p>
        </p:txBody>
      </p:sp>
      <p:sp>
        <p:nvSpPr>
          <p:cNvPr id="27" name="object 11"/>
          <p:cNvSpPr/>
          <p:nvPr userDrawn="1"/>
        </p:nvSpPr>
        <p:spPr>
          <a:xfrm>
            <a:off x="343925" y="1640700"/>
            <a:ext cx="1971039" cy="579755"/>
          </a:xfrm>
          <a:custGeom>
            <a:avLst/>
            <a:gdLst/>
            <a:ahLst/>
            <a:cxnLst/>
            <a:rect l="l" t="t" r="r" b="b"/>
            <a:pathLst>
              <a:path w="1971039" h="579755">
                <a:moveTo>
                  <a:pt x="1680895" y="0"/>
                </a:moveTo>
                <a:lnTo>
                  <a:pt x="0" y="0"/>
                </a:lnTo>
                <a:lnTo>
                  <a:pt x="0" y="579501"/>
                </a:lnTo>
                <a:lnTo>
                  <a:pt x="1680895" y="579501"/>
                </a:lnTo>
                <a:lnTo>
                  <a:pt x="1970646" y="289750"/>
                </a:lnTo>
                <a:lnTo>
                  <a:pt x="1680895" y="0"/>
                </a:lnTo>
                <a:close/>
              </a:path>
            </a:pathLst>
          </a:custGeom>
          <a:solidFill>
            <a:srgbClr val="4F2750"/>
          </a:solidFill>
        </p:spPr>
        <p:txBody>
          <a:bodyPr wrap="square" lIns="0" tIns="0" rIns="0" bIns="0" rtlCol="0"/>
          <a:lstStyle/>
          <a:p>
            <a:endParaRPr dirty="0"/>
          </a:p>
        </p:txBody>
      </p:sp>
      <p:sp>
        <p:nvSpPr>
          <p:cNvPr id="32" name="object 13"/>
          <p:cNvSpPr/>
          <p:nvPr userDrawn="1"/>
        </p:nvSpPr>
        <p:spPr>
          <a:xfrm>
            <a:off x="1784161" y="1689801"/>
            <a:ext cx="481330" cy="481330"/>
          </a:xfrm>
          <a:custGeom>
            <a:avLst/>
            <a:gdLst/>
            <a:ahLst/>
            <a:cxnLst/>
            <a:rect l="l" t="t" r="r" b="b"/>
            <a:pathLst>
              <a:path w="481330" h="481330">
                <a:moveTo>
                  <a:pt x="240664" y="0"/>
                </a:moveTo>
                <a:lnTo>
                  <a:pt x="0" y="240652"/>
                </a:lnTo>
                <a:lnTo>
                  <a:pt x="240664" y="481291"/>
                </a:lnTo>
                <a:lnTo>
                  <a:pt x="481291" y="240652"/>
                </a:lnTo>
                <a:lnTo>
                  <a:pt x="240664" y="0"/>
                </a:lnTo>
                <a:close/>
              </a:path>
            </a:pathLst>
          </a:custGeom>
          <a:solidFill>
            <a:srgbClr val="CEC8C1"/>
          </a:solidFill>
        </p:spPr>
        <p:txBody>
          <a:bodyPr wrap="square" lIns="0" tIns="0" rIns="0" bIns="0" rtlCol="0"/>
          <a:lstStyle/>
          <a:p>
            <a:endParaRPr dirty="0"/>
          </a:p>
        </p:txBody>
      </p:sp>
      <p:sp>
        <p:nvSpPr>
          <p:cNvPr id="35" name="object 11"/>
          <p:cNvSpPr/>
          <p:nvPr userDrawn="1"/>
        </p:nvSpPr>
        <p:spPr>
          <a:xfrm>
            <a:off x="6870617" y="1640700"/>
            <a:ext cx="1971039" cy="579755"/>
          </a:xfrm>
          <a:custGeom>
            <a:avLst/>
            <a:gdLst/>
            <a:ahLst/>
            <a:cxnLst/>
            <a:rect l="l" t="t" r="r" b="b"/>
            <a:pathLst>
              <a:path w="1971039" h="579755">
                <a:moveTo>
                  <a:pt x="1680895" y="0"/>
                </a:moveTo>
                <a:lnTo>
                  <a:pt x="0" y="0"/>
                </a:lnTo>
                <a:lnTo>
                  <a:pt x="0" y="579501"/>
                </a:lnTo>
                <a:lnTo>
                  <a:pt x="1680895" y="579501"/>
                </a:lnTo>
                <a:lnTo>
                  <a:pt x="1970646" y="289750"/>
                </a:lnTo>
                <a:lnTo>
                  <a:pt x="1680895" y="0"/>
                </a:lnTo>
                <a:close/>
              </a:path>
            </a:pathLst>
          </a:custGeom>
          <a:solidFill>
            <a:srgbClr val="4F2750"/>
          </a:solidFill>
        </p:spPr>
        <p:txBody>
          <a:bodyPr wrap="square" lIns="0" tIns="0" rIns="0" bIns="0" rtlCol="0"/>
          <a:lstStyle/>
          <a:p>
            <a:endParaRPr dirty="0"/>
          </a:p>
        </p:txBody>
      </p:sp>
      <p:sp>
        <p:nvSpPr>
          <p:cNvPr id="37" name="object 13"/>
          <p:cNvSpPr/>
          <p:nvPr userDrawn="1"/>
        </p:nvSpPr>
        <p:spPr>
          <a:xfrm>
            <a:off x="8310853" y="1689801"/>
            <a:ext cx="481330" cy="481330"/>
          </a:xfrm>
          <a:custGeom>
            <a:avLst/>
            <a:gdLst/>
            <a:ahLst/>
            <a:cxnLst/>
            <a:rect l="l" t="t" r="r" b="b"/>
            <a:pathLst>
              <a:path w="481330" h="481330">
                <a:moveTo>
                  <a:pt x="240664" y="0"/>
                </a:moveTo>
                <a:lnTo>
                  <a:pt x="0" y="240652"/>
                </a:lnTo>
                <a:lnTo>
                  <a:pt x="240664" y="481291"/>
                </a:lnTo>
                <a:lnTo>
                  <a:pt x="481291" y="240652"/>
                </a:lnTo>
                <a:lnTo>
                  <a:pt x="240664" y="0"/>
                </a:lnTo>
                <a:close/>
              </a:path>
            </a:pathLst>
          </a:custGeom>
          <a:solidFill>
            <a:srgbClr val="CEC8C1"/>
          </a:solidFill>
        </p:spPr>
        <p:txBody>
          <a:bodyPr wrap="square" lIns="0" tIns="0" rIns="0" bIns="0" rtlCol="0"/>
          <a:lstStyle/>
          <a:p>
            <a:endParaRPr dirty="0"/>
          </a:p>
        </p:txBody>
      </p:sp>
      <p:sp>
        <p:nvSpPr>
          <p:cNvPr id="38" name="object 11"/>
          <p:cNvSpPr/>
          <p:nvPr userDrawn="1"/>
        </p:nvSpPr>
        <p:spPr>
          <a:xfrm>
            <a:off x="4695053" y="1640700"/>
            <a:ext cx="1971039" cy="579755"/>
          </a:xfrm>
          <a:custGeom>
            <a:avLst/>
            <a:gdLst/>
            <a:ahLst/>
            <a:cxnLst/>
            <a:rect l="l" t="t" r="r" b="b"/>
            <a:pathLst>
              <a:path w="1971039" h="579755">
                <a:moveTo>
                  <a:pt x="1680895" y="0"/>
                </a:moveTo>
                <a:lnTo>
                  <a:pt x="0" y="0"/>
                </a:lnTo>
                <a:lnTo>
                  <a:pt x="0" y="579501"/>
                </a:lnTo>
                <a:lnTo>
                  <a:pt x="1680895" y="579501"/>
                </a:lnTo>
                <a:lnTo>
                  <a:pt x="1970646" y="289750"/>
                </a:lnTo>
                <a:lnTo>
                  <a:pt x="1680895" y="0"/>
                </a:lnTo>
                <a:close/>
              </a:path>
            </a:pathLst>
          </a:custGeom>
          <a:solidFill>
            <a:srgbClr val="4F2750"/>
          </a:solidFill>
        </p:spPr>
        <p:txBody>
          <a:bodyPr wrap="square" lIns="0" tIns="0" rIns="0" bIns="0" rtlCol="0"/>
          <a:lstStyle/>
          <a:p>
            <a:endParaRPr dirty="0"/>
          </a:p>
        </p:txBody>
      </p:sp>
      <p:sp>
        <p:nvSpPr>
          <p:cNvPr id="39" name="object 13"/>
          <p:cNvSpPr/>
          <p:nvPr userDrawn="1"/>
        </p:nvSpPr>
        <p:spPr>
          <a:xfrm>
            <a:off x="6135289" y="1689801"/>
            <a:ext cx="481330" cy="481330"/>
          </a:xfrm>
          <a:custGeom>
            <a:avLst/>
            <a:gdLst/>
            <a:ahLst/>
            <a:cxnLst/>
            <a:rect l="l" t="t" r="r" b="b"/>
            <a:pathLst>
              <a:path w="481330" h="481330">
                <a:moveTo>
                  <a:pt x="240664" y="0"/>
                </a:moveTo>
                <a:lnTo>
                  <a:pt x="0" y="240652"/>
                </a:lnTo>
                <a:lnTo>
                  <a:pt x="240664" y="481291"/>
                </a:lnTo>
                <a:lnTo>
                  <a:pt x="481291" y="240652"/>
                </a:lnTo>
                <a:lnTo>
                  <a:pt x="240664" y="0"/>
                </a:lnTo>
                <a:close/>
              </a:path>
            </a:pathLst>
          </a:custGeom>
          <a:solidFill>
            <a:srgbClr val="CEC8C1"/>
          </a:solidFill>
        </p:spPr>
        <p:txBody>
          <a:bodyPr wrap="square" lIns="0" tIns="0" rIns="0" bIns="0" rtlCol="0"/>
          <a:lstStyle/>
          <a:p>
            <a:endParaRPr dirty="0"/>
          </a:p>
        </p:txBody>
      </p:sp>
      <p:sp>
        <p:nvSpPr>
          <p:cNvPr id="42" name="object 11"/>
          <p:cNvSpPr/>
          <p:nvPr userDrawn="1"/>
        </p:nvSpPr>
        <p:spPr>
          <a:xfrm>
            <a:off x="2519489" y="1640700"/>
            <a:ext cx="1971039" cy="579755"/>
          </a:xfrm>
          <a:custGeom>
            <a:avLst/>
            <a:gdLst/>
            <a:ahLst/>
            <a:cxnLst/>
            <a:rect l="l" t="t" r="r" b="b"/>
            <a:pathLst>
              <a:path w="1971039" h="579755">
                <a:moveTo>
                  <a:pt x="1680895" y="0"/>
                </a:moveTo>
                <a:lnTo>
                  <a:pt x="0" y="0"/>
                </a:lnTo>
                <a:lnTo>
                  <a:pt x="0" y="579501"/>
                </a:lnTo>
                <a:lnTo>
                  <a:pt x="1680895" y="579501"/>
                </a:lnTo>
                <a:lnTo>
                  <a:pt x="1970646" y="289750"/>
                </a:lnTo>
                <a:lnTo>
                  <a:pt x="1680895" y="0"/>
                </a:lnTo>
                <a:close/>
              </a:path>
            </a:pathLst>
          </a:custGeom>
          <a:solidFill>
            <a:srgbClr val="4F2750"/>
          </a:solidFill>
        </p:spPr>
        <p:txBody>
          <a:bodyPr wrap="square" lIns="0" tIns="0" rIns="0" bIns="0" rtlCol="0"/>
          <a:lstStyle/>
          <a:p>
            <a:endParaRPr dirty="0"/>
          </a:p>
        </p:txBody>
      </p:sp>
      <p:sp>
        <p:nvSpPr>
          <p:cNvPr id="45" name="object 13"/>
          <p:cNvSpPr/>
          <p:nvPr userDrawn="1"/>
        </p:nvSpPr>
        <p:spPr>
          <a:xfrm>
            <a:off x="3959725" y="1689801"/>
            <a:ext cx="481330" cy="481330"/>
          </a:xfrm>
          <a:custGeom>
            <a:avLst/>
            <a:gdLst/>
            <a:ahLst/>
            <a:cxnLst/>
            <a:rect l="l" t="t" r="r" b="b"/>
            <a:pathLst>
              <a:path w="481330" h="481330">
                <a:moveTo>
                  <a:pt x="240664" y="0"/>
                </a:moveTo>
                <a:lnTo>
                  <a:pt x="0" y="240652"/>
                </a:lnTo>
                <a:lnTo>
                  <a:pt x="240664" y="481291"/>
                </a:lnTo>
                <a:lnTo>
                  <a:pt x="481291" y="240652"/>
                </a:lnTo>
                <a:lnTo>
                  <a:pt x="240664" y="0"/>
                </a:lnTo>
                <a:close/>
              </a:path>
            </a:pathLst>
          </a:custGeom>
          <a:solidFill>
            <a:srgbClr val="CEC8C1"/>
          </a:solidFill>
        </p:spPr>
        <p:txBody>
          <a:bodyPr wrap="square" lIns="0" tIns="0" rIns="0" bIns="0" rtlCol="0"/>
          <a:lstStyle/>
          <a:p>
            <a:endParaRPr dirty="0"/>
          </a:p>
        </p:txBody>
      </p:sp>
    </p:spTree>
    <p:extLst>
      <p:ext uri="{BB962C8B-B14F-4D97-AF65-F5344CB8AC3E}">
        <p14:creationId xmlns:p14="http://schemas.microsoft.com/office/powerpoint/2010/main" val="341855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meline">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47300" y="377077"/>
            <a:ext cx="8491900" cy="553998"/>
          </a:xfrm>
          <a:prstGeom prst="rect">
            <a:avLst/>
          </a:prstGeom>
        </p:spPr>
        <p:txBody>
          <a:bodyPr vert="horz"/>
          <a:lstStyle>
            <a:lvl1pPr>
              <a:defRPr>
                <a:solidFill>
                  <a:srgbClr val="4F2750"/>
                </a:solidFill>
              </a:defRPr>
            </a:lvl1pPr>
          </a:lstStyle>
          <a:p>
            <a:r>
              <a:rPr lang="en-GB" dirty="0" smtClean="0"/>
              <a:t>Title header style 36pt Bold</a:t>
            </a:r>
            <a:endParaRPr lang="en-US" dirty="0"/>
          </a:p>
        </p:txBody>
      </p:sp>
      <p:sp>
        <p:nvSpPr>
          <p:cNvPr id="6"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2" name="Footer Placeholder 1"/>
          <p:cNvSpPr>
            <a:spLocks noGrp="1"/>
          </p:cNvSpPr>
          <p:nvPr>
            <p:ph type="ftr" sz="quarter" idx="10"/>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1"/>
          </p:nvPr>
        </p:nvSpPr>
        <p:spPr/>
        <p:txBody>
          <a:bodyPr/>
          <a:lstStyle/>
          <a:p>
            <a:pPr marL="25400"/>
            <a:fld id="{81D60167-4931-47E6-BA6A-407CBD079E47}" type="slidenum">
              <a:rPr lang="en-US" smtClean="0"/>
              <a:pPr marL="25400"/>
              <a:t>‹#›</a:t>
            </a:fld>
            <a:endParaRPr lang="en-US" dirty="0"/>
          </a:p>
        </p:txBody>
      </p:sp>
      <p:sp>
        <p:nvSpPr>
          <p:cNvPr id="7" name="object 3"/>
          <p:cNvSpPr/>
          <p:nvPr/>
        </p:nvSpPr>
        <p:spPr>
          <a:xfrm>
            <a:off x="295771" y="3051158"/>
            <a:ext cx="8578215" cy="0"/>
          </a:xfrm>
          <a:custGeom>
            <a:avLst/>
            <a:gdLst/>
            <a:ahLst/>
            <a:cxnLst/>
            <a:rect l="l" t="t" r="r" b="b"/>
            <a:pathLst>
              <a:path w="8578215">
                <a:moveTo>
                  <a:pt x="0" y="0"/>
                </a:moveTo>
                <a:lnTo>
                  <a:pt x="8578227" y="0"/>
                </a:lnTo>
              </a:path>
            </a:pathLst>
          </a:custGeom>
          <a:ln w="3175">
            <a:solidFill>
              <a:srgbClr val="231F20"/>
            </a:solidFill>
          </a:ln>
        </p:spPr>
        <p:txBody>
          <a:bodyPr wrap="square" lIns="0" tIns="0" rIns="0" bIns="0" rtlCol="0"/>
          <a:lstStyle/>
          <a:p>
            <a:endParaRPr dirty="0"/>
          </a:p>
        </p:txBody>
      </p:sp>
      <p:sp>
        <p:nvSpPr>
          <p:cNvPr id="8" name="object 4"/>
          <p:cNvSpPr/>
          <p:nvPr/>
        </p:nvSpPr>
        <p:spPr>
          <a:xfrm>
            <a:off x="297359"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9" name="object 5"/>
          <p:cNvSpPr/>
          <p:nvPr/>
        </p:nvSpPr>
        <p:spPr>
          <a:xfrm>
            <a:off x="1343912"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10" name="object 6"/>
          <p:cNvSpPr/>
          <p:nvPr/>
        </p:nvSpPr>
        <p:spPr>
          <a:xfrm>
            <a:off x="2416237"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11" name="object 7"/>
          <p:cNvSpPr/>
          <p:nvPr/>
        </p:nvSpPr>
        <p:spPr>
          <a:xfrm>
            <a:off x="3498086"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12" name="object 8"/>
          <p:cNvSpPr/>
          <p:nvPr/>
        </p:nvSpPr>
        <p:spPr>
          <a:xfrm>
            <a:off x="4576762"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13" name="object 9"/>
          <p:cNvSpPr/>
          <p:nvPr/>
        </p:nvSpPr>
        <p:spPr>
          <a:xfrm>
            <a:off x="5645911"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14" name="object 10"/>
          <p:cNvSpPr/>
          <p:nvPr/>
        </p:nvSpPr>
        <p:spPr>
          <a:xfrm>
            <a:off x="6727762"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15" name="object 11"/>
          <p:cNvSpPr/>
          <p:nvPr/>
        </p:nvSpPr>
        <p:spPr>
          <a:xfrm>
            <a:off x="7798499"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16" name="object 12"/>
          <p:cNvSpPr/>
          <p:nvPr/>
        </p:nvSpPr>
        <p:spPr>
          <a:xfrm>
            <a:off x="8878762"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24" name="Text Placeholder 23"/>
          <p:cNvSpPr>
            <a:spLocks noGrp="1"/>
          </p:cNvSpPr>
          <p:nvPr>
            <p:ph type="body" sz="quarter" idx="12" hasCustomPrompt="1"/>
          </p:nvPr>
        </p:nvSpPr>
        <p:spPr>
          <a:xfrm>
            <a:off x="184733" y="3190675"/>
            <a:ext cx="506516" cy="192995"/>
          </a:xfrm>
        </p:spPr>
        <p:txBody>
          <a:bodyPr vert="horz"/>
          <a:lstStyle>
            <a:lvl1pPr algn="ctr">
              <a:defRPr sz="1200"/>
            </a:lvl1pPr>
          </a:lstStyle>
          <a:p>
            <a:pPr lvl="0"/>
            <a:r>
              <a:rPr lang="en-GB" dirty="0" smtClean="0"/>
              <a:t>Year</a:t>
            </a:r>
            <a:endParaRPr lang="en-US" dirty="0"/>
          </a:p>
        </p:txBody>
      </p:sp>
      <p:sp>
        <p:nvSpPr>
          <p:cNvPr id="25" name="Text Placeholder 23"/>
          <p:cNvSpPr>
            <a:spLocks noGrp="1"/>
          </p:cNvSpPr>
          <p:nvPr>
            <p:ph type="body" sz="quarter" idx="13" hasCustomPrompt="1"/>
          </p:nvPr>
        </p:nvSpPr>
        <p:spPr>
          <a:xfrm>
            <a:off x="1093005" y="3190675"/>
            <a:ext cx="506516" cy="192995"/>
          </a:xfrm>
        </p:spPr>
        <p:txBody>
          <a:bodyPr vert="horz"/>
          <a:lstStyle>
            <a:lvl1pPr algn="ctr">
              <a:defRPr sz="1200"/>
            </a:lvl1pPr>
          </a:lstStyle>
          <a:p>
            <a:pPr lvl="0"/>
            <a:r>
              <a:rPr lang="en-GB" dirty="0" smtClean="0"/>
              <a:t>Year</a:t>
            </a:r>
            <a:endParaRPr lang="en-US" dirty="0"/>
          </a:p>
        </p:txBody>
      </p:sp>
      <p:sp>
        <p:nvSpPr>
          <p:cNvPr id="26" name="Text Placeholder 23"/>
          <p:cNvSpPr>
            <a:spLocks noGrp="1"/>
          </p:cNvSpPr>
          <p:nvPr>
            <p:ph type="body" sz="quarter" idx="14" hasCustomPrompt="1"/>
          </p:nvPr>
        </p:nvSpPr>
        <p:spPr>
          <a:xfrm>
            <a:off x="2162032" y="3190675"/>
            <a:ext cx="506516" cy="192995"/>
          </a:xfrm>
        </p:spPr>
        <p:txBody>
          <a:bodyPr vert="horz"/>
          <a:lstStyle>
            <a:lvl1pPr algn="ctr">
              <a:defRPr sz="1200"/>
            </a:lvl1pPr>
          </a:lstStyle>
          <a:p>
            <a:pPr lvl="0"/>
            <a:r>
              <a:rPr lang="en-GB" dirty="0" smtClean="0"/>
              <a:t>Year</a:t>
            </a:r>
            <a:endParaRPr lang="en-US" dirty="0"/>
          </a:p>
        </p:txBody>
      </p:sp>
      <p:sp>
        <p:nvSpPr>
          <p:cNvPr id="27" name="Text Placeholder 23"/>
          <p:cNvSpPr>
            <a:spLocks noGrp="1"/>
          </p:cNvSpPr>
          <p:nvPr>
            <p:ph type="body" sz="quarter" idx="15" hasCustomPrompt="1"/>
          </p:nvPr>
        </p:nvSpPr>
        <p:spPr>
          <a:xfrm>
            <a:off x="3247135" y="3190675"/>
            <a:ext cx="506516" cy="192995"/>
          </a:xfrm>
        </p:spPr>
        <p:txBody>
          <a:bodyPr vert="horz"/>
          <a:lstStyle>
            <a:lvl1pPr algn="ctr">
              <a:defRPr sz="1200"/>
            </a:lvl1pPr>
          </a:lstStyle>
          <a:p>
            <a:pPr lvl="0"/>
            <a:r>
              <a:rPr lang="en-GB" dirty="0" smtClean="0"/>
              <a:t>Year</a:t>
            </a:r>
            <a:endParaRPr lang="en-US" dirty="0"/>
          </a:p>
        </p:txBody>
      </p:sp>
      <p:sp>
        <p:nvSpPr>
          <p:cNvPr id="28" name="Text Placeholder 23"/>
          <p:cNvSpPr>
            <a:spLocks noGrp="1"/>
          </p:cNvSpPr>
          <p:nvPr>
            <p:ph type="body" sz="quarter" idx="16" hasCustomPrompt="1"/>
          </p:nvPr>
        </p:nvSpPr>
        <p:spPr>
          <a:xfrm>
            <a:off x="4332237" y="3190675"/>
            <a:ext cx="506516" cy="192995"/>
          </a:xfrm>
        </p:spPr>
        <p:txBody>
          <a:bodyPr vert="horz"/>
          <a:lstStyle>
            <a:lvl1pPr algn="ctr">
              <a:defRPr sz="1200"/>
            </a:lvl1pPr>
          </a:lstStyle>
          <a:p>
            <a:pPr lvl="0"/>
            <a:r>
              <a:rPr lang="en-GB" dirty="0" smtClean="0"/>
              <a:t>Year</a:t>
            </a:r>
            <a:endParaRPr lang="en-US" dirty="0"/>
          </a:p>
        </p:txBody>
      </p:sp>
      <p:sp>
        <p:nvSpPr>
          <p:cNvPr id="29" name="Text Placeholder 23"/>
          <p:cNvSpPr>
            <a:spLocks noGrp="1"/>
          </p:cNvSpPr>
          <p:nvPr>
            <p:ph type="body" sz="quarter" idx="17" hasCustomPrompt="1"/>
          </p:nvPr>
        </p:nvSpPr>
        <p:spPr>
          <a:xfrm>
            <a:off x="5393227" y="3190675"/>
            <a:ext cx="506516" cy="192995"/>
          </a:xfrm>
        </p:spPr>
        <p:txBody>
          <a:bodyPr vert="horz"/>
          <a:lstStyle>
            <a:lvl1pPr algn="ctr">
              <a:defRPr sz="1200"/>
            </a:lvl1pPr>
          </a:lstStyle>
          <a:p>
            <a:pPr lvl="0"/>
            <a:r>
              <a:rPr lang="en-GB" dirty="0" smtClean="0"/>
              <a:t>Year</a:t>
            </a:r>
            <a:endParaRPr lang="en-US" dirty="0"/>
          </a:p>
        </p:txBody>
      </p:sp>
      <p:sp>
        <p:nvSpPr>
          <p:cNvPr id="30" name="Text Placeholder 23"/>
          <p:cNvSpPr>
            <a:spLocks noGrp="1"/>
          </p:cNvSpPr>
          <p:nvPr>
            <p:ph type="body" sz="quarter" idx="18" hasCustomPrompt="1"/>
          </p:nvPr>
        </p:nvSpPr>
        <p:spPr>
          <a:xfrm>
            <a:off x="6478330" y="3190675"/>
            <a:ext cx="506516" cy="192995"/>
          </a:xfrm>
        </p:spPr>
        <p:txBody>
          <a:bodyPr vert="horz"/>
          <a:lstStyle>
            <a:lvl1pPr algn="ctr">
              <a:defRPr sz="1200"/>
            </a:lvl1pPr>
          </a:lstStyle>
          <a:p>
            <a:pPr lvl="0"/>
            <a:r>
              <a:rPr lang="en-GB" dirty="0" smtClean="0"/>
              <a:t>Year</a:t>
            </a:r>
            <a:endParaRPr lang="en-US" dirty="0"/>
          </a:p>
        </p:txBody>
      </p:sp>
      <p:sp>
        <p:nvSpPr>
          <p:cNvPr id="31" name="Text Placeholder 23"/>
          <p:cNvSpPr>
            <a:spLocks noGrp="1"/>
          </p:cNvSpPr>
          <p:nvPr>
            <p:ph type="body" sz="quarter" idx="19" hasCustomPrompt="1"/>
          </p:nvPr>
        </p:nvSpPr>
        <p:spPr>
          <a:xfrm>
            <a:off x="7547357" y="3190675"/>
            <a:ext cx="506516" cy="192995"/>
          </a:xfrm>
        </p:spPr>
        <p:txBody>
          <a:bodyPr vert="horz"/>
          <a:lstStyle>
            <a:lvl1pPr algn="ctr">
              <a:defRPr sz="1200"/>
            </a:lvl1pPr>
          </a:lstStyle>
          <a:p>
            <a:pPr lvl="0"/>
            <a:r>
              <a:rPr lang="en-GB" dirty="0" smtClean="0"/>
              <a:t>Year</a:t>
            </a:r>
            <a:endParaRPr lang="en-US" dirty="0"/>
          </a:p>
        </p:txBody>
      </p:sp>
      <p:sp>
        <p:nvSpPr>
          <p:cNvPr id="32" name="Text Placeholder 23"/>
          <p:cNvSpPr>
            <a:spLocks noGrp="1"/>
          </p:cNvSpPr>
          <p:nvPr>
            <p:ph type="body" sz="quarter" idx="20" hasCustomPrompt="1"/>
          </p:nvPr>
        </p:nvSpPr>
        <p:spPr>
          <a:xfrm>
            <a:off x="8463666" y="3190675"/>
            <a:ext cx="506516" cy="192995"/>
          </a:xfrm>
        </p:spPr>
        <p:txBody>
          <a:bodyPr vert="horz"/>
          <a:lstStyle>
            <a:lvl1pPr algn="ctr">
              <a:defRPr sz="1200"/>
            </a:lvl1pPr>
          </a:lstStyle>
          <a:p>
            <a:pPr lvl="0"/>
            <a:r>
              <a:rPr lang="en-GB" dirty="0" smtClean="0"/>
              <a:t>Year</a:t>
            </a:r>
            <a:endParaRPr lang="en-US" dirty="0"/>
          </a:p>
        </p:txBody>
      </p:sp>
      <p:sp>
        <p:nvSpPr>
          <p:cNvPr id="67" name="Text Placeholder 66"/>
          <p:cNvSpPr>
            <a:spLocks noGrp="1"/>
          </p:cNvSpPr>
          <p:nvPr>
            <p:ph type="body" sz="quarter" idx="21" hasCustomPrompt="1"/>
          </p:nvPr>
        </p:nvSpPr>
        <p:spPr>
          <a:xfrm>
            <a:off x="346075" y="1511299"/>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68" name="Text Placeholder 66"/>
          <p:cNvSpPr>
            <a:spLocks noGrp="1"/>
          </p:cNvSpPr>
          <p:nvPr>
            <p:ph type="body" sz="quarter" idx="22" hasCustomPrompt="1"/>
          </p:nvPr>
        </p:nvSpPr>
        <p:spPr>
          <a:xfrm>
            <a:off x="1415103" y="1511299"/>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69" name="Text Placeholder 66"/>
          <p:cNvSpPr>
            <a:spLocks noGrp="1"/>
          </p:cNvSpPr>
          <p:nvPr>
            <p:ph type="body" sz="quarter" idx="23" hasCustomPrompt="1"/>
          </p:nvPr>
        </p:nvSpPr>
        <p:spPr>
          <a:xfrm>
            <a:off x="2500205" y="1511299"/>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0" name="Text Placeholder 66"/>
          <p:cNvSpPr>
            <a:spLocks noGrp="1"/>
          </p:cNvSpPr>
          <p:nvPr>
            <p:ph type="body" sz="quarter" idx="24" hasCustomPrompt="1"/>
          </p:nvPr>
        </p:nvSpPr>
        <p:spPr>
          <a:xfrm>
            <a:off x="3577269" y="1511299"/>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1" name="Text Placeholder 66"/>
          <p:cNvSpPr>
            <a:spLocks noGrp="1"/>
          </p:cNvSpPr>
          <p:nvPr>
            <p:ph type="body" sz="quarter" idx="25" hasCustomPrompt="1"/>
          </p:nvPr>
        </p:nvSpPr>
        <p:spPr>
          <a:xfrm>
            <a:off x="4646296" y="1511299"/>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2" name="Text Placeholder 66"/>
          <p:cNvSpPr>
            <a:spLocks noGrp="1"/>
          </p:cNvSpPr>
          <p:nvPr>
            <p:ph type="body" sz="quarter" idx="26" hasCustomPrompt="1"/>
          </p:nvPr>
        </p:nvSpPr>
        <p:spPr>
          <a:xfrm>
            <a:off x="5731399" y="1511299"/>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3" name="Text Placeholder 66"/>
          <p:cNvSpPr>
            <a:spLocks noGrp="1"/>
          </p:cNvSpPr>
          <p:nvPr>
            <p:ph type="body" sz="quarter" idx="27" hasCustomPrompt="1"/>
          </p:nvPr>
        </p:nvSpPr>
        <p:spPr>
          <a:xfrm>
            <a:off x="6800426" y="1511299"/>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4" name="Text Placeholder 66"/>
          <p:cNvSpPr>
            <a:spLocks noGrp="1"/>
          </p:cNvSpPr>
          <p:nvPr>
            <p:ph type="body" sz="quarter" idx="28" hasCustomPrompt="1"/>
          </p:nvPr>
        </p:nvSpPr>
        <p:spPr>
          <a:xfrm>
            <a:off x="7877491" y="1511299"/>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5" name="Text Placeholder 66"/>
          <p:cNvSpPr>
            <a:spLocks noGrp="1"/>
          </p:cNvSpPr>
          <p:nvPr>
            <p:ph type="body" sz="quarter" idx="29" hasCustomPrompt="1"/>
          </p:nvPr>
        </p:nvSpPr>
        <p:spPr>
          <a:xfrm>
            <a:off x="346075" y="3432195"/>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6" name="Text Placeholder 66"/>
          <p:cNvSpPr>
            <a:spLocks noGrp="1"/>
          </p:cNvSpPr>
          <p:nvPr>
            <p:ph type="body" sz="quarter" idx="30" hasCustomPrompt="1"/>
          </p:nvPr>
        </p:nvSpPr>
        <p:spPr>
          <a:xfrm>
            <a:off x="1415103" y="3432195"/>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7" name="Text Placeholder 66"/>
          <p:cNvSpPr>
            <a:spLocks noGrp="1"/>
          </p:cNvSpPr>
          <p:nvPr>
            <p:ph type="body" sz="quarter" idx="31" hasCustomPrompt="1"/>
          </p:nvPr>
        </p:nvSpPr>
        <p:spPr>
          <a:xfrm>
            <a:off x="2500205" y="3432195"/>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8" name="Text Placeholder 66"/>
          <p:cNvSpPr>
            <a:spLocks noGrp="1"/>
          </p:cNvSpPr>
          <p:nvPr>
            <p:ph type="body" sz="quarter" idx="32" hasCustomPrompt="1"/>
          </p:nvPr>
        </p:nvSpPr>
        <p:spPr>
          <a:xfrm>
            <a:off x="3577269" y="3432195"/>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79" name="Text Placeholder 66"/>
          <p:cNvSpPr>
            <a:spLocks noGrp="1"/>
          </p:cNvSpPr>
          <p:nvPr>
            <p:ph type="body" sz="quarter" idx="33" hasCustomPrompt="1"/>
          </p:nvPr>
        </p:nvSpPr>
        <p:spPr>
          <a:xfrm>
            <a:off x="4646296" y="3432195"/>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80" name="Text Placeholder 66"/>
          <p:cNvSpPr>
            <a:spLocks noGrp="1"/>
          </p:cNvSpPr>
          <p:nvPr>
            <p:ph type="body" sz="quarter" idx="34" hasCustomPrompt="1"/>
          </p:nvPr>
        </p:nvSpPr>
        <p:spPr>
          <a:xfrm>
            <a:off x="5731399" y="3432195"/>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81" name="Text Placeholder 66"/>
          <p:cNvSpPr>
            <a:spLocks noGrp="1"/>
          </p:cNvSpPr>
          <p:nvPr>
            <p:ph type="body" sz="quarter" idx="35" hasCustomPrompt="1"/>
          </p:nvPr>
        </p:nvSpPr>
        <p:spPr>
          <a:xfrm>
            <a:off x="6800426" y="3432195"/>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82" name="Text Placeholder 66"/>
          <p:cNvSpPr>
            <a:spLocks noGrp="1"/>
          </p:cNvSpPr>
          <p:nvPr>
            <p:ph type="body" sz="quarter" idx="36" hasCustomPrompt="1"/>
          </p:nvPr>
        </p:nvSpPr>
        <p:spPr>
          <a:xfrm>
            <a:off x="7877491" y="3432195"/>
            <a:ext cx="996950" cy="1349951"/>
          </a:xfrm>
          <a:ln>
            <a:gradFill flip="none" rotWithShape="1">
              <a:gsLst>
                <a:gs pos="98000">
                  <a:schemeClr val="accent4">
                    <a:alpha val="0"/>
                  </a:schemeClr>
                </a:gs>
                <a:gs pos="100000">
                  <a:schemeClr val="accent4"/>
                </a:gs>
              </a:gsLst>
              <a:lin ang="0" scaled="1"/>
              <a:tileRect/>
            </a:gradFill>
          </a:ln>
        </p:spPr>
        <p:txBody>
          <a:bodyPr vert="horz" rIns="72000">
            <a:noAutofit/>
          </a:bodyPr>
          <a:lstStyle>
            <a:lvl1pPr algn="r">
              <a:defRPr sz="1200"/>
            </a:lvl1pPr>
            <a:lvl2pPr algn="r">
              <a:defRPr sz="1200"/>
            </a:lvl2pPr>
            <a:lvl3pPr algn="r">
              <a:defRPr sz="1200"/>
            </a:lvl3pPr>
            <a:lvl4pPr algn="r">
              <a:defRPr sz="1200"/>
            </a:lvl4pPr>
            <a:lvl5pPr algn="r">
              <a:defRPr sz="1200"/>
            </a:lvl5pPr>
          </a:lstStyle>
          <a:p>
            <a:pPr lvl="0"/>
            <a:r>
              <a:rPr lang="en-GB" dirty="0" smtClean="0"/>
              <a:t>Click to edit timeline information.</a:t>
            </a:r>
            <a:endParaRPr lang="en-US" dirty="0"/>
          </a:p>
        </p:txBody>
      </p:sp>
      <p:sp>
        <p:nvSpPr>
          <p:cNvPr id="41" name="object 3"/>
          <p:cNvSpPr/>
          <p:nvPr userDrawn="1"/>
        </p:nvSpPr>
        <p:spPr>
          <a:xfrm>
            <a:off x="295771" y="3051158"/>
            <a:ext cx="8578215" cy="0"/>
          </a:xfrm>
          <a:custGeom>
            <a:avLst/>
            <a:gdLst/>
            <a:ahLst/>
            <a:cxnLst/>
            <a:rect l="l" t="t" r="r" b="b"/>
            <a:pathLst>
              <a:path w="8578215">
                <a:moveTo>
                  <a:pt x="0" y="0"/>
                </a:moveTo>
                <a:lnTo>
                  <a:pt x="8578227" y="0"/>
                </a:lnTo>
              </a:path>
            </a:pathLst>
          </a:custGeom>
          <a:ln w="3175">
            <a:solidFill>
              <a:srgbClr val="231F20"/>
            </a:solidFill>
          </a:ln>
        </p:spPr>
        <p:txBody>
          <a:bodyPr wrap="square" lIns="0" tIns="0" rIns="0" bIns="0" rtlCol="0"/>
          <a:lstStyle/>
          <a:p>
            <a:endParaRPr dirty="0"/>
          </a:p>
        </p:txBody>
      </p:sp>
      <p:sp>
        <p:nvSpPr>
          <p:cNvPr id="42" name="object 4"/>
          <p:cNvSpPr/>
          <p:nvPr userDrawn="1"/>
        </p:nvSpPr>
        <p:spPr>
          <a:xfrm>
            <a:off x="297359"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43" name="object 5"/>
          <p:cNvSpPr/>
          <p:nvPr userDrawn="1"/>
        </p:nvSpPr>
        <p:spPr>
          <a:xfrm>
            <a:off x="1343912"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44" name="object 6"/>
          <p:cNvSpPr/>
          <p:nvPr userDrawn="1"/>
        </p:nvSpPr>
        <p:spPr>
          <a:xfrm>
            <a:off x="2416237"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45" name="object 7"/>
          <p:cNvSpPr/>
          <p:nvPr userDrawn="1"/>
        </p:nvSpPr>
        <p:spPr>
          <a:xfrm>
            <a:off x="3498086"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46" name="object 8"/>
          <p:cNvSpPr/>
          <p:nvPr userDrawn="1"/>
        </p:nvSpPr>
        <p:spPr>
          <a:xfrm>
            <a:off x="4576762"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47" name="object 9"/>
          <p:cNvSpPr/>
          <p:nvPr userDrawn="1"/>
        </p:nvSpPr>
        <p:spPr>
          <a:xfrm>
            <a:off x="5645911"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48" name="object 10"/>
          <p:cNvSpPr/>
          <p:nvPr userDrawn="1"/>
        </p:nvSpPr>
        <p:spPr>
          <a:xfrm>
            <a:off x="6727762"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49" name="object 11"/>
          <p:cNvSpPr/>
          <p:nvPr userDrawn="1"/>
        </p:nvSpPr>
        <p:spPr>
          <a:xfrm>
            <a:off x="7798499"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
        <p:nvSpPr>
          <p:cNvPr id="50" name="object 12"/>
          <p:cNvSpPr/>
          <p:nvPr userDrawn="1"/>
        </p:nvSpPr>
        <p:spPr>
          <a:xfrm>
            <a:off x="8878762" y="2932369"/>
            <a:ext cx="0" cy="238125"/>
          </a:xfrm>
          <a:custGeom>
            <a:avLst/>
            <a:gdLst/>
            <a:ahLst/>
            <a:cxnLst/>
            <a:rect l="l" t="t" r="r" b="b"/>
            <a:pathLst>
              <a:path h="238125">
                <a:moveTo>
                  <a:pt x="0" y="0"/>
                </a:moveTo>
                <a:lnTo>
                  <a:pt x="0" y="237604"/>
                </a:lnTo>
              </a:path>
            </a:pathLst>
          </a:custGeom>
          <a:ln w="3175">
            <a:solidFill>
              <a:srgbClr val="231F20"/>
            </a:solidFill>
          </a:ln>
        </p:spPr>
        <p:txBody>
          <a:bodyPr wrap="square" lIns="0" tIns="0" rIns="0" bIns="0" rtlCol="0"/>
          <a:lstStyle/>
          <a:p>
            <a:endParaRPr dirty="0"/>
          </a:p>
        </p:txBody>
      </p:sp>
    </p:spTree>
    <p:extLst>
      <p:ext uri="{BB962C8B-B14F-4D97-AF65-F5344CB8AC3E}">
        <p14:creationId xmlns:p14="http://schemas.microsoft.com/office/powerpoint/2010/main" val="126665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stone background">
    <p:spTree>
      <p:nvGrpSpPr>
        <p:cNvPr id="1" name=""/>
        <p:cNvGrpSpPr/>
        <p:nvPr/>
      </p:nvGrpSpPr>
      <p:grpSpPr>
        <a:xfrm>
          <a:off x="0" y="0"/>
          <a:ext cx="0" cy="0"/>
          <a:chOff x="0" y="0"/>
          <a:chExt cx="0" cy="0"/>
        </a:xfrm>
      </p:grpSpPr>
      <p:sp>
        <p:nvSpPr>
          <p:cNvPr id="9" name="Rectangle 8"/>
          <p:cNvSpPr/>
          <p:nvPr/>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object 2"/>
          <p:cNvSpPr/>
          <p:nvPr/>
        </p:nvSpPr>
        <p:spPr>
          <a:xfrm>
            <a:off x="359994" y="270002"/>
            <a:ext cx="8424545" cy="4568825"/>
          </a:xfrm>
          <a:custGeom>
            <a:avLst/>
            <a:gdLst/>
            <a:ahLst/>
            <a:cxnLst/>
            <a:rect l="l" t="t" r="r" b="b"/>
            <a:pathLst>
              <a:path w="8424545" h="4568825">
                <a:moveTo>
                  <a:pt x="0" y="4568405"/>
                </a:moveTo>
                <a:lnTo>
                  <a:pt x="8423998" y="4568405"/>
                </a:lnTo>
                <a:lnTo>
                  <a:pt x="8423998" y="0"/>
                </a:lnTo>
                <a:lnTo>
                  <a:pt x="0" y="0"/>
                </a:lnTo>
                <a:lnTo>
                  <a:pt x="0" y="4568405"/>
                </a:lnTo>
                <a:close/>
              </a:path>
            </a:pathLst>
          </a:custGeom>
          <a:solidFill>
            <a:srgbClr val="CEC8C1"/>
          </a:solidFill>
        </p:spPr>
        <p:txBody>
          <a:bodyPr wrap="square" lIns="0" tIns="0" rIns="0" bIns="0" rtlCol="0"/>
          <a:lstStyle/>
          <a:p>
            <a:endParaRPr dirty="0"/>
          </a:p>
        </p:txBody>
      </p:sp>
      <p:sp>
        <p:nvSpPr>
          <p:cNvPr id="7" name="Parallelogram 5"/>
          <p:cNvSpPr/>
          <p:nvPr/>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chemeClr val="accent1"/>
          </a:solidFill>
        </p:spPr>
        <p:txBody>
          <a:bodyPr wrap="square" lIns="0" tIns="0" rIns="0" bIns="0" rtlCol="0"/>
          <a:lstStyle/>
          <a:p>
            <a:pPr lvl="0"/>
            <a:endParaRPr lang="en-US" dirty="0">
              <a:solidFill>
                <a:srgbClr val="4F2750"/>
              </a:solidFill>
            </a:endParaRPr>
          </a:p>
        </p:txBody>
      </p:sp>
      <p:pic>
        <p:nvPicPr>
          <p:cNvPr id="27" name="Picture 26" descr="SandM WHITE.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
        <p:nvSpPr>
          <p:cNvPr id="6" name="Title 1"/>
          <p:cNvSpPr>
            <a:spLocks noGrp="1"/>
          </p:cNvSpPr>
          <p:nvPr>
            <p:ph type="title" hasCustomPrompt="1"/>
          </p:nvPr>
        </p:nvSpPr>
        <p:spPr>
          <a:xfrm>
            <a:off x="704510" y="273267"/>
            <a:ext cx="5307772" cy="2451352"/>
          </a:xfrm>
        </p:spPr>
        <p:txBody>
          <a:bodyPr wrap="square" anchor="b">
            <a:noAutofit/>
          </a:bodyPr>
          <a:lstStyle>
            <a:lvl1pPr>
              <a:defRPr>
                <a:solidFill>
                  <a:schemeClr val="accent1"/>
                </a:solidFill>
              </a:defRPr>
            </a:lvl1pPr>
          </a:lstStyle>
          <a:p>
            <a:r>
              <a:rPr lang="en-US" dirty="0" smtClean="0"/>
              <a:t>Title heading style </a:t>
            </a:r>
            <a:br>
              <a:rPr lang="en-US" dirty="0" smtClean="0"/>
            </a:br>
            <a:r>
              <a:rPr lang="en-US" dirty="0" smtClean="0"/>
              <a:t>36pt Trebuchet Bold</a:t>
            </a:r>
            <a:endParaRPr lang="en-GB" dirty="0"/>
          </a:p>
        </p:txBody>
      </p:sp>
      <p:sp>
        <p:nvSpPr>
          <p:cNvPr id="8" name="Text Placeholder 4"/>
          <p:cNvSpPr>
            <a:spLocks noGrp="1"/>
          </p:cNvSpPr>
          <p:nvPr>
            <p:ph type="body" sz="quarter" idx="10" hasCustomPrompt="1"/>
          </p:nvPr>
        </p:nvSpPr>
        <p:spPr>
          <a:xfrm>
            <a:off x="707334" y="2732087"/>
            <a:ext cx="5296909" cy="956997"/>
          </a:xfrm>
        </p:spPr>
        <p:txBody>
          <a:bodyPr vert="horz" wrap="square">
            <a:noAutofit/>
          </a:bodyPr>
          <a:lstStyle>
            <a:lvl1pPr>
              <a:defRPr sz="2600">
                <a:solidFill>
                  <a:schemeClr val="accent4"/>
                </a:solidFill>
              </a:defRPr>
            </a:lvl1pPr>
          </a:lstStyle>
          <a:p>
            <a:pPr lvl="0"/>
            <a:r>
              <a:rPr lang="en-GB" dirty="0" smtClean="0"/>
              <a:t>Subhead style 26pt Trebuchet Regular</a:t>
            </a:r>
            <a:endParaRPr lang="en-US" dirty="0"/>
          </a:p>
        </p:txBody>
      </p:sp>
      <p:sp>
        <p:nvSpPr>
          <p:cNvPr id="10" name="Text Placeholder 7"/>
          <p:cNvSpPr>
            <a:spLocks noGrp="1"/>
          </p:cNvSpPr>
          <p:nvPr>
            <p:ph type="body" sz="quarter" idx="11" hasCustomPrompt="1"/>
          </p:nvPr>
        </p:nvSpPr>
        <p:spPr>
          <a:xfrm>
            <a:off x="710240" y="3976265"/>
            <a:ext cx="2941834" cy="862143"/>
          </a:xfrm>
        </p:spPr>
        <p:txBody>
          <a:bodyPr vert="horz" anchor="t" anchorCtr="0">
            <a:noAutofit/>
          </a:bodyPr>
          <a:lstStyle>
            <a:lvl1pPr>
              <a:defRPr baseline="0">
                <a:solidFill>
                  <a:schemeClr val="accent1"/>
                </a:solidFill>
              </a:defRPr>
            </a:lvl1pPr>
          </a:lstStyle>
          <a:p>
            <a:pPr lvl="0"/>
            <a:r>
              <a:rPr lang="en-GB" dirty="0" smtClean="0"/>
              <a:t>Author(s) Name and Date 18pt Regular</a:t>
            </a:r>
            <a:endParaRPr lang="en-US" dirty="0"/>
          </a:p>
        </p:txBody>
      </p:sp>
      <p:sp>
        <p:nvSpPr>
          <p:cNvPr id="11" name="Rectangle 10"/>
          <p:cNvSpPr/>
          <p:nvPr userDrawn="1"/>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object 2"/>
          <p:cNvSpPr/>
          <p:nvPr userDrawn="1"/>
        </p:nvSpPr>
        <p:spPr>
          <a:xfrm>
            <a:off x="359994" y="270002"/>
            <a:ext cx="8424545" cy="4568825"/>
          </a:xfrm>
          <a:custGeom>
            <a:avLst/>
            <a:gdLst/>
            <a:ahLst/>
            <a:cxnLst/>
            <a:rect l="l" t="t" r="r" b="b"/>
            <a:pathLst>
              <a:path w="8424545" h="4568825">
                <a:moveTo>
                  <a:pt x="0" y="4568405"/>
                </a:moveTo>
                <a:lnTo>
                  <a:pt x="8423998" y="4568405"/>
                </a:lnTo>
                <a:lnTo>
                  <a:pt x="8423998" y="0"/>
                </a:lnTo>
                <a:lnTo>
                  <a:pt x="0" y="0"/>
                </a:lnTo>
                <a:lnTo>
                  <a:pt x="0" y="4568405"/>
                </a:lnTo>
                <a:close/>
              </a:path>
            </a:pathLst>
          </a:custGeom>
          <a:solidFill>
            <a:srgbClr val="CEC8C1"/>
          </a:solidFill>
        </p:spPr>
        <p:txBody>
          <a:bodyPr wrap="square" lIns="0" tIns="0" rIns="0" bIns="0" rtlCol="0"/>
          <a:lstStyle/>
          <a:p>
            <a:endParaRPr dirty="0"/>
          </a:p>
        </p:txBody>
      </p:sp>
      <p:sp>
        <p:nvSpPr>
          <p:cNvPr id="13" name="Parallelogram 5"/>
          <p:cNvSpPr/>
          <p:nvPr userDrawn="1"/>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chemeClr val="accent1"/>
          </a:solidFill>
        </p:spPr>
        <p:txBody>
          <a:bodyPr wrap="square" lIns="0" tIns="0" rIns="0" bIns="0" rtlCol="0"/>
          <a:lstStyle/>
          <a:p>
            <a:pPr lvl="0"/>
            <a:endParaRPr lang="en-US" dirty="0">
              <a:solidFill>
                <a:srgbClr val="4F2750"/>
              </a:solidFill>
            </a:endParaRPr>
          </a:p>
        </p:txBody>
      </p:sp>
      <p:pic>
        <p:nvPicPr>
          <p:cNvPr id="14" name="Picture 13" descr="SandM WHIT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
        <p:nvSpPr>
          <p:cNvPr id="15" name="Slide Number Placeholder 2"/>
          <p:cNvSpPr>
            <a:spLocks noGrp="1"/>
          </p:cNvSpPr>
          <p:nvPr>
            <p:ph type="sldNum" sz="quarter" idx="15"/>
          </p:nvPr>
        </p:nvSpPr>
        <p:spPr>
          <a:xfrm>
            <a:off x="6180403" y="4903350"/>
            <a:ext cx="2622550" cy="152400"/>
          </a:xfrm>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3434999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sp>
        <p:nvSpPr>
          <p:cNvPr id="9" name="Rectangle 8"/>
          <p:cNvSpPr/>
          <p:nvPr/>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Parallelogram 5"/>
          <p:cNvSpPr/>
          <p:nvPr/>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rgbClr val="4F2750"/>
          </a:solidFill>
        </p:spPr>
        <p:txBody>
          <a:bodyPr wrap="square" lIns="0" tIns="0" rIns="0" bIns="0" rtlCol="0"/>
          <a:lstStyle/>
          <a:p>
            <a:pPr lvl="0"/>
            <a:endParaRPr lang="en-US" dirty="0">
              <a:solidFill>
                <a:srgbClr val="4F2750"/>
              </a:solidFill>
            </a:endParaRPr>
          </a:p>
        </p:txBody>
      </p:sp>
      <p:pic>
        <p:nvPicPr>
          <p:cNvPr id="27" name="Picture 26" descr="SandM WHITE.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
        <p:nvSpPr>
          <p:cNvPr id="12" name="object 25"/>
          <p:cNvSpPr txBox="1"/>
          <p:nvPr/>
        </p:nvSpPr>
        <p:spPr>
          <a:xfrm>
            <a:off x="485502" y="4791600"/>
            <a:ext cx="1226560" cy="123111"/>
          </a:xfrm>
          <a:prstGeom prst="rect">
            <a:avLst/>
          </a:prstGeom>
        </p:spPr>
        <p:txBody>
          <a:bodyPr vert="horz" wrap="square" lIns="0" tIns="0" rIns="0" bIns="0" rtlCol="0" anchor="t">
            <a:spAutoFit/>
          </a:bodyPr>
          <a:lstStyle/>
          <a:p>
            <a:pPr marL="12700">
              <a:lnSpc>
                <a:spcPct val="100000"/>
              </a:lnSpc>
            </a:pPr>
            <a:r>
              <a:rPr sz="800" i="1" spc="-5" dirty="0" smtClean="0">
                <a:latin typeface="Trebuchet MS"/>
                <a:cs typeface="Trebuchet MS"/>
              </a:rPr>
              <a:t>Power</a:t>
            </a:r>
            <a:r>
              <a:rPr lang="en-GB" sz="800" i="1" spc="-5" dirty="0" smtClean="0">
                <a:latin typeface="Trebuchet MS"/>
                <a:cs typeface="Trebuchet MS"/>
              </a:rPr>
              <a:t>P</a:t>
            </a:r>
            <a:r>
              <a:rPr sz="800" i="1" spc="-5" dirty="0" smtClean="0">
                <a:latin typeface="Trebuchet MS"/>
                <a:cs typeface="Trebuchet MS"/>
              </a:rPr>
              <a:t>oin</a:t>
            </a:r>
            <a:r>
              <a:rPr sz="800" i="1" dirty="0" smtClean="0">
                <a:latin typeface="Trebuchet MS"/>
                <a:cs typeface="Trebuchet MS"/>
              </a:rPr>
              <a:t>t</a:t>
            </a:r>
            <a:r>
              <a:rPr sz="800" i="1" spc="5" dirty="0" smtClean="0">
                <a:latin typeface="Trebuchet MS"/>
                <a:cs typeface="Trebuchet MS"/>
              </a:rPr>
              <a:t> </a:t>
            </a:r>
            <a:r>
              <a:rPr sz="800" i="1" spc="-5" dirty="0" smtClean="0">
                <a:latin typeface="Trebuchet MS"/>
                <a:cs typeface="Trebuchet MS"/>
              </a:rPr>
              <a:t>Presentatio</a:t>
            </a:r>
            <a:r>
              <a:rPr sz="800" i="1" dirty="0" smtClean="0">
                <a:latin typeface="Trebuchet MS"/>
                <a:cs typeface="Trebuchet MS"/>
              </a:rPr>
              <a:t>n</a:t>
            </a:r>
            <a:endParaRPr sz="800" dirty="0">
              <a:latin typeface="Trebuchet MS"/>
              <a:cs typeface="Trebuchet MS"/>
            </a:endParaRPr>
          </a:p>
        </p:txBody>
      </p:sp>
      <p:sp>
        <p:nvSpPr>
          <p:cNvPr id="2" name="TextBox 1"/>
          <p:cNvSpPr txBox="1"/>
          <p:nvPr/>
        </p:nvSpPr>
        <p:spPr>
          <a:xfrm>
            <a:off x="377777" y="4098983"/>
            <a:ext cx="4525280" cy="461665"/>
          </a:xfrm>
          <a:prstGeom prst="rect">
            <a:avLst/>
          </a:prstGeom>
          <a:noFill/>
        </p:spPr>
        <p:txBody>
          <a:bodyPr wrap="square" rtlCol="0">
            <a:spAutoFit/>
          </a:bodyPr>
          <a:lstStyle/>
          <a:p>
            <a:pPr marL="1270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mn-lt"/>
                <a:ea typeface="+mn-ea"/>
                <a:cs typeface="Trebuchet MS"/>
              </a:rPr>
              <a:t>© Slaughter and Ma</a:t>
            </a:r>
            <a:r>
              <a:rPr kumimoji="0" lang="en-US" sz="800" b="0" i="0" u="none" strike="noStrike" kern="0" cap="none" spc="-120" normalizeH="0" baseline="0" noProof="0" dirty="0" smtClean="0">
                <a:ln>
                  <a:noFill/>
                </a:ln>
                <a:solidFill>
                  <a:srgbClr val="000000"/>
                </a:solidFill>
                <a:effectLst/>
                <a:uLnTx/>
                <a:uFillTx/>
                <a:latin typeface="+mn-lt"/>
                <a:ea typeface="+mn-ea"/>
                <a:cs typeface="Trebuchet MS"/>
              </a:rPr>
              <a:t>y</a:t>
            </a:r>
            <a:r>
              <a:rPr kumimoji="0" lang="en-US" sz="800" b="0" i="0" u="none" strike="noStrike" kern="0" cap="none" spc="0" normalizeH="0" baseline="0" noProof="0" dirty="0" smtClean="0">
                <a:ln>
                  <a:noFill/>
                </a:ln>
                <a:solidFill>
                  <a:srgbClr val="000000"/>
                </a:solidFill>
                <a:effectLst/>
                <a:uLnTx/>
                <a:uFillTx/>
                <a:latin typeface="+mn-lt"/>
                <a:ea typeface="+mn-ea"/>
                <a:cs typeface="Trebuchet MS"/>
              </a:rPr>
              <a:t>, 2017</a:t>
            </a:r>
          </a:p>
          <a:p>
            <a:pPr marL="12700" marR="508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mn-lt"/>
                <a:ea typeface="+mn-ea"/>
                <a:cs typeface="Trebuchet MS"/>
              </a:rPr>
              <a:t>This material is for general information only and is not intended to provide legal advice. </a:t>
            </a:r>
            <a:br>
              <a:rPr kumimoji="0" lang="en-US" sz="800" b="0" i="0" u="none" strike="noStrike" kern="0" cap="none" spc="0" normalizeH="0" baseline="0" noProof="0" dirty="0" smtClean="0">
                <a:ln>
                  <a:noFill/>
                </a:ln>
                <a:solidFill>
                  <a:srgbClr val="000000"/>
                </a:solidFill>
                <a:effectLst/>
                <a:uLnTx/>
                <a:uFillTx/>
                <a:latin typeface="+mn-lt"/>
                <a:ea typeface="+mn-ea"/>
                <a:cs typeface="Trebuchet MS"/>
              </a:rPr>
            </a:br>
            <a:r>
              <a:rPr kumimoji="0" lang="en-US" sz="800" b="0" i="0" u="none" strike="noStrike" kern="0" cap="none" spc="0" normalizeH="0" baseline="0" noProof="0" dirty="0" smtClean="0">
                <a:ln>
                  <a:noFill/>
                </a:ln>
                <a:solidFill>
                  <a:srgbClr val="000000"/>
                </a:solidFill>
                <a:effectLst/>
                <a:uLnTx/>
                <a:uFillTx/>
                <a:latin typeface="+mn-lt"/>
                <a:ea typeface="+mn-ea"/>
                <a:cs typeface="Trebuchet MS"/>
              </a:rPr>
              <a:t>For further information, please speak to your usual Slaughter and May contact.</a:t>
            </a:r>
          </a:p>
        </p:txBody>
      </p:sp>
      <p:sp>
        <p:nvSpPr>
          <p:cNvPr id="4" name="Text Placeholder 3"/>
          <p:cNvSpPr>
            <a:spLocks noGrp="1"/>
          </p:cNvSpPr>
          <p:nvPr>
            <p:ph type="body" sz="quarter" idx="10" hasCustomPrompt="1"/>
          </p:nvPr>
        </p:nvSpPr>
        <p:spPr>
          <a:xfrm>
            <a:off x="1681265" y="4791600"/>
            <a:ext cx="1301750" cy="123111"/>
          </a:xfrm>
        </p:spPr>
        <p:txBody>
          <a:bodyPr vert="horz" anchor="t"/>
          <a:lstStyle>
            <a:lvl1pPr>
              <a:defRPr sz="800" b="0" i="1" baseline="0"/>
            </a:lvl1pPr>
          </a:lstStyle>
          <a:p>
            <a:pPr marL="12700">
              <a:lnSpc>
                <a:spcPct val="100000"/>
              </a:lnSpc>
            </a:pPr>
            <a:r>
              <a:rPr lang="en-US" sz="800" dirty="0" smtClean="0">
                <a:latin typeface="+mn-lt"/>
                <a:cs typeface="Trebuchet MS"/>
              </a:rPr>
              <a:t>Insert Document ID here</a:t>
            </a:r>
            <a:endParaRPr lang="en-US" sz="800" dirty="0">
              <a:latin typeface="+mn-lt"/>
              <a:cs typeface="Trebuchet MS"/>
            </a:endParaRPr>
          </a:p>
        </p:txBody>
      </p:sp>
    </p:spTree>
    <p:extLst>
      <p:ext uri="{BB962C8B-B14F-4D97-AF65-F5344CB8AC3E}">
        <p14:creationId xmlns:p14="http://schemas.microsoft.com/office/powerpoint/2010/main" val="3120078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622">
          <p15:clr>
            <a:srgbClr val="FBAE40"/>
          </p15:clr>
        </p15:guide>
        <p15:guide id="2" pos="2880">
          <p15:clr>
            <a:srgbClr val="FBAE40"/>
          </p15:clr>
        </p15:guide>
        <p15:guide id="3" pos="3283">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marL="12700"/>
            <a:endParaRPr lang="en-GB" dirty="0"/>
          </a:p>
        </p:txBody>
      </p:sp>
      <p:sp>
        <p:nvSpPr>
          <p:cNvPr id="4" name="Slide Number Placeholder 3"/>
          <p:cNvSpPr>
            <a:spLocks noGrp="1"/>
          </p:cNvSpPr>
          <p:nvPr>
            <p:ph type="sldNum" sz="quarter" idx="11"/>
          </p:nvPr>
        </p:nvSpPr>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724747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ubtitle">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47300" y="377077"/>
            <a:ext cx="8491900" cy="553998"/>
          </a:xfrm>
          <a:prstGeom prst="rect">
            <a:avLst/>
          </a:prstGeom>
        </p:spPr>
        <p:txBody>
          <a:bodyPr vert="horz"/>
          <a:lstStyle>
            <a:lvl1pPr>
              <a:defRPr>
                <a:solidFill>
                  <a:srgbClr val="4F2750"/>
                </a:solidFill>
              </a:defRPr>
            </a:lvl1pPr>
          </a:lstStyle>
          <a:p>
            <a:r>
              <a:rPr lang="en-GB" dirty="0" smtClean="0"/>
              <a:t>Title header style 36pt Bold</a:t>
            </a:r>
            <a:endParaRPr lang="en-US" dirty="0"/>
          </a:p>
        </p:txBody>
      </p:sp>
      <p:sp>
        <p:nvSpPr>
          <p:cNvPr id="6"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2" name="Footer Placeholder 1"/>
          <p:cNvSpPr>
            <a:spLocks noGrp="1"/>
          </p:cNvSpPr>
          <p:nvPr>
            <p:ph type="ftr" sz="quarter" idx="10"/>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1"/>
          </p:nvPr>
        </p:nvSpPr>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1915695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plus Subheading plus Single Text Box">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47300" y="377077"/>
            <a:ext cx="8491900" cy="553998"/>
          </a:xfrm>
          <a:prstGeom prst="rect">
            <a:avLst/>
          </a:prstGeom>
        </p:spPr>
        <p:txBody>
          <a:bodyPr vert="horz"/>
          <a:lstStyle>
            <a:lvl1pPr>
              <a:defRPr>
                <a:solidFill>
                  <a:srgbClr val="4F2750"/>
                </a:solidFill>
              </a:defRPr>
            </a:lvl1pPr>
          </a:lstStyle>
          <a:p>
            <a:r>
              <a:rPr lang="en-GB" dirty="0" smtClean="0"/>
              <a:t>Title header style 36pt Bold</a:t>
            </a:r>
            <a:endParaRPr lang="en-US" dirty="0"/>
          </a:p>
        </p:txBody>
      </p:sp>
      <p:sp>
        <p:nvSpPr>
          <p:cNvPr id="6" name="Holder 3"/>
          <p:cNvSpPr>
            <a:spLocks noGrp="1"/>
          </p:cNvSpPr>
          <p:nvPr>
            <p:ph type="body" idx="1" hasCustomPrompt="1"/>
          </p:nvPr>
        </p:nvSpPr>
        <p:spPr>
          <a:xfrm>
            <a:off x="342516" y="898525"/>
            <a:ext cx="8496684" cy="400110"/>
          </a:xfrm>
        </p:spPr>
        <p:txBody>
          <a:bodyPr lIns="0" tIns="0" rIns="0" bIns="0"/>
          <a:lstStyle>
            <a:lvl1pPr marL="0" marR="0" indent="0" defTabSz="914400" eaLnBrk="1" fontAlgn="auto" latinLnBrk="0" hangingPunct="1">
              <a:lnSpc>
                <a:spcPct val="100000"/>
              </a:lnSpc>
              <a:spcBef>
                <a:spcPts val="0"/>
              </a:spcBef>
              <a:spcAft>
                <a:spcPts val="0"/>
              </a:spcAft>
              <a:buClrTx/>
              <a:buSzTx/>
              <a:buFontTx/>
              <a:buNone/>
              <a:tabLst/>
              <a:defRPr sz="2600" b="0" i="0">
                <a:solidFill>
                  <a:schemeClr val="accent4"/>
                </a:solidFill>
              </a:defRPr>
            </a:lvl1pPr>
          </a:lstStyle>
          <a:p>
            <a:r>
              <a:rPr lang="en-US" dirty="0" smtClean="0"/>
              <a:t>Sub header style </a:t>
            </a:r>
            <a:r>
              <a:rPr lang="en-US" dirty="0" err="1" smtClean="0"/>
              <a:t>renditatur</a:t>
            </a:r>
            <a:r>
              <a:rPr lang="en-US" dirty="0" smtClean="0"/>
              <a:t>, </a:t>
            </a:r>
            <a:r>
              <a:rPr lang="en-US" dirty="0" err="1" smtClean="0"/>
              <a:t>ipicid</a:t>
            </a:r>
            <a:r>
              <a:rPr lang="en-US" dirty="0" smtClean="0"/>
              <a:t> </a:t>
            </a:r>
            <a:r>
              <a:rPr lang="en-US" dirty="0" err="1" smtClean="0"/>
              <a:t>etur</a:t>
            </a:r>
            <a:r>
              <a:rPr lang="en-US" dirty="0" smtClean="0"/>
              <a:t> 26pt Regular</a:t>
            </a:r>
          </a:p>
        </p:txBody>
      </p:sp>
      <p:sp>
        <p:nvSpPr>
          <p:cNvPr id="2" name="Footer Placeholder 1"/>
          <p:cNvSpPr>
            <a:spLocks noGrp="1"/>
          </p:cNvSpPr>
          <p:nvPr>
            <p:ph type="ftr" sz="quarter" idx="10"/>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1"/>
          </p:nvPr>
        </p:nvSpPr>
        <p:spPr/>
        <p:txBody>
          <a:bodyPr/>
          <a:lstStyle/>
          <a:p>
            <a:pPr marL="25400"/>
            <a:fld id="{81D60167-4931-47E6-BA6A-407CBD079E47}" type="slidenum">
              <a:rPr lang="en-US" smtClean="0"/>
              <a:pPr marL="25400"/>
              <a:t>‹#›</a:t>
            </a:fld>
            <a:endParaRPr lang="en-US" dirty="0"/>
          </a:p>
        </p:txBody>
      </p:sp>
      <p:sp>
        <p:nvSpPr>
          <p:cNvPr id="7" name="Holder 3"/>
          <p:cNvSpPr>
            <a:spLocks noGrp="1"/>
          </p:cNvSpPr>
          <p:nvPr>
            <p:ph type="body" idx="12"/>
          </p:nvPr>
        </p:nvSpPr>
        <p:spPr>
          <a:xfrm>
            <a:off x="342516" y="1411308"/>
            <a:ext cx="8496684" cy="2950235"/>
          </a:xfrm>
        </p:spPr>
        <p:txBody>
          <a:bodyPr lIns="0" tIns="0" rIns="0" bIns="0">
            <a:normAutofit/>
          </a:bodyPr>
          <a:lstStyle>
            <a:lvl1pPr>
              <a:defRPr b="0" i="0">
                <a:solidFill>
                  <a:schemeClr val="tx1"/>
                </a:solidFill>
              </a:defRPr>
            </a:lvl1pPr>
          </a:lstStyle>
          <a:p>
            <a:pPr lvl="0"/>
            <a:r>
              <a:rPr lang="en-US" smtClean="0"/>
              <a:t>Click to edit Master text styles</a:t>
            </a:r>
          </a:p>
        </p:txBody>
      </p:sp>
    </p:spTree>
    <p:extLst>
      <p:ext uri="{BB962C8B-B14F-4D97-AF65-F5344CB8AC3E}">
        <p14:creationId xmlns:p14="http://schemas.microsoft.com/office/powerpoint/2010/main" val="2242657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no subhead">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43710" y="377077"/>
            <a:ext cx="8419290" cy="553998"/>
          </a:xfrm>
          <a:prstGeom prst="rect">
            <a:avLst/>
          </a:prstGeom>
        </p:spPr>
        <p:txBody>
          <a:bodyPr vert="horz"/>
          <a:lstStyle>
            <a:lvl1pPr>
              <a:defRPr>
                <a:solidFill>
                  <a:schemeClr val="accent1"/>
                </a:solidFill>
              </a:defRPr>
            </a:lvl1pPr>
          </a:lstStyle>
          <a:p>
            <a:r>
              <a:rPr lang="en-GB" dirty="0" smtClean="0"/>
              <a:t>Title header style 36pt Bold</a:t>
            </a:r>
            <a:endParaRPr lang="en-US" dirty="0"/>
          </a:p>
        </p:txBody>
      </p:sp>
      <p:sp>
        <p:nvSpPr>
          <p:cNvPr id="9" name="Holder 3"/>
          <p:cNvSpPr>
            <a:spLocks noGrp="1"/>
          </p:cNvSpPr>
          <p:nvPr>
            <p:ph type="body" idx="12"/>
          </p:nvPr>
        </p:nvSpPr>
        <p:spPr>
          <a:xfrm>
            <a:off x="342516" y="1089391"/>
            <a:ext cx="8496684" cy="3397265"/>
          </a:xfrm>
        </p:spPr>
        <p:txBody>
          <a:bodyPr lIns="0" tIns="0" rIns="0" bIns="0">
            <a:normAutofit/>
          </a:bodyPr>
          <a:lstStyle>
            <a:lvl1pPr>
              <a:defRPr b="0" i="0">
                <a:solidFill>
                  <a:schemeClr val="tx1"/>
                </a:solidFill>
              </a:defRPr>
            </a:lvl1pPr>
          </a:lstStyle>
          <a:p>
            <a:pPr lvl="0"/>
            <a:r>
              <a:rPr lang="en-US" smtClean="0"/>
              <a:t>Click to edit Master text styles</a:t>
            </a:r>
          </a:p>
        </p:txBody>
      </p:sp>
      <p:sp>
        <p:nvSpPr>
          <p:cNvPr id="2" name="Footer Placeholder 1"/>
          <p:cNvSpPr>
            <a:spLocks noGrp="1"/>
          </p:cNvSpPr>
          <p:nvPr>
            <p:ph type="ftr" sz="quarter" idx="13"/>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4"/>
          </p:nvPr>
        </p:nvSpPr>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2213752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_End slide">
    <p:spTree>
      <p:nvGrpSpPr>
        <p:cNvPr id="1" name=""/>
        <p:cNvGrpSpPr/>
        <p:nvPr/>
      </p:nvGrpSpPr>
      <p:grpSpPr>
        <a:xfrm>
          <a:off x="0" y="0"/>
          <a:ext cx="0" cy="0"/>
          <a:chOff x="0" y="0"/>
          <a:chExt cx="0" cy="0"/>
        </a:xfrm>
      </p:grpSpPr>
      <p:sp>
        <p:nvSpPr>
          <p:cNvPr id="9" name="Rectangle 8"/>
          <p:cNvSpPr/>
          <p:nvPr/>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Parallelogram 5"/>
          <p:cNvSpPr/>
          <p:nvPr/>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rgbClr val="4F2750"/>
          </a:solidFill>
        </p:spPr>
        <p:txBody>
          <a:bodyPr wrap="square" lIns="0" tIns="0" rIns="0" bIns="0" rtlCol="0"/>
          <a:lstStyle/>
          <a:p>
            <a:pPr lvl="0"/>
            <a:endParaRPr lang="en-US" dirty="0">
              <a:solidFill>
                <a:srgbClr val="4F2750"/>
              </a:solidFill>
            </a:endParaRPr>
          </a:p>
        </p:txBody>
      </p:sp>
      <p:pic>
        <p:nvPicPr>
          <p:cNvPr id="27" name="Picture 26" descr="SandM WHITE.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
        <p:nvSpPr>
          <p:cNvPr id="12" name="object 25"/>
          <p:cNvSpPr txBox="1"/>
          <p:nvPr/>
        </p:nvSpPr>
        <p:spPr>
          <a:xfrm>
            <a:off x="381001" y="4741863"/>
            <a:ext cx="1226560" cy="123111"/>
          </a:xfrm>
          <a:prstGeom prst="rect">
            <a:avLst/>
          </a:prstGeom>
        </p:spPr>
        <p:txBody>
          <a:bodyPr vert="horz" wrap="square" lIns="0" tIns="0" rIns="0" bIns="0" rtlCol="0" anchor="t">
            <a:spAutoFit/>
          </a:bodyPr>
          <a:lstStyle/>
          <a:p>
            <a:pPr marL="12700" algn="ctr">
              <a:lnSpc>
                <a:spcPct val="100000"/>
              </a:lnSpc>
            </a:pPr>
            <a:r>
              <a:rPr lang="en-GB" sz="800" i="1" spc="-5" dirty="0" smtClean="0">
                <a:latin typeface="Trebuchet MS"/>
                <a:cs typeface="Trebuchet MS"/>
              </a:rPr>
              <a:t>547898783</a:t>
            </a:r>
            <a:endParaRPr sz="800" dirty="0">
              <a:latin typeface="Trebuchet MS"/>
              <a:cs typeface="Trebuchet MS"/>
            </a:endParaRPr>
          </a:p>
        </p:txBody>
      </p:sp>
      <p:sp>
        <p:nvSpPr>
          <p:cNvPr id="2" name="TextBox 1"/>
          <p:cNvSpPr txBox="1"/>
          <p:nvPr/>
        </p:nvSpPr>
        <p:spPr>
          <a:xfrm>
            <a:off x="377777" y="4098983"/>
            <a:ext cx="4525280" cy="461665"/>
          </a:xfrm>
          <a:prstGeom prst="rect">
            <a:avLst/>
          </a:prstGeom>
          <a:noFill/>
        </p:spPr>
        <p:txBody>
          <a:bodyPr wrap="square" rtlCol="0">
            <a:spAutoFit/>
          </a:bodyPr>
          <a:lstStyle/>
          <a:p>
            <a:pPr marL="1270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mn-lt"/>
                <a:ea typeface="+mn-ea"/>
                <a:cs typeface="Trebuchet MS"/>
              </a:rPr>
              <a:t>© Slaughter and Ma</a:t>
            </a:r>
            <a:r>
              <a:rPr kumimoji="0" lang="en-US" sz="800" b="0" i="0" u="none" strike="noStrike" kern="0" cap="none" spc="-120" normalizeH="0" baseline="0" noProof="0" dirty="0" smtClean="0">
                <a:ln>
                  <a:noFill/>
                </a:ln>
                <a:solidFill>
                  <a:srgbClr val="000000"/>
                </a:solidFill>
                <a:effectLst/>
                <a:uLnTx/>
                <a:uFillTx/>
                <a:latin typeface="+mn-lt"/>
                <a:ea typeface="+mn-ea"/>
                <a:cs typeface="Trebuchet MS"/>
              </a:rPr>
              <a:t>y</a:t>
            </a:r>
            <a:r>
              <a:rPr kumimoji="0" lang="en-US" sz="800" b="0" i="0" u="none" strike="noStrike" kern="0" cap="none" spc="0" normalizeH="0" baseline="0" noProof="0" dirty="0" smtClean="0">
                <a:ln>
                  <a:noFill/>
                </a:ln>
                <a:solidFill>
                  <a:srgbClr val="000000"/>
                </a:solidFill>
                <a:effectLst/>
                <a:uLnTx/>
                <a:uFillTx/>
                <a:latin typeface="+mn-lt"/>
                <a:ea typeface="+mn-ea"/>
                <a:cs typeface="Trebuchet MS"/>
              </a:rPr>
              <a:t>, 2017</a:t>
            </a:r>
          </a:p>
          <a:p>
            <a:pPr marL="12700" marR="508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mn-lt"/>
                <a:ea typeface="+mn-ea"/>
                <a:cs typeface="Trebuchet MS"/>
              </a:rPr>
              <a:t>This material is for general information only and is not intended to provide legal advice. </a:t>
            </a:r>
            <a:br>
              <a:rPr kumimoji="0" lang="en-US" sz="800" b="0" i="0" u="none" strike="noStrike" kern="0" cap="none" spc="0" normalizeH="0" baseline="0" noProof="0" dirty="0" smtClean="0">
                <a:ln>
                  <a:noFill/>
                </a:ln>
                <a:solidFill>
                  <a:srgbClr val="000000"/>
                </a:solidFill>
                <a:effectLst/>
                <a:uLnTx/>
                <a:uFillTx/>
                <a:latin typeface="+mn-lt"/>
                <a:ea typeface="+mn-ea"/>
                <a:cs typeface="Trebuchet MS"/>
              </a:rPr>
            </a:br>
            <a:r>
              <a:rPr kumimoji="0" lang="en-US" sz="800" b="0" i="0" u="none" strike="noStrike" kern="0" cap="none" spc="0" normalizeH="0" baseline="0" noProof="0" dirty="0" smtClean="0">
                <a:ln>
                  <a:noFill/>
                </a:ln>
                <a:solidFill>
                  <a:srgbClr val="000000"/>
                </a:solidFill>
                <a:effectLst/>
                <a:uLnTx/>
                <a:uFillTx/>
                <a:latin typeface="+mn-lt"/>
                <a:ea typeface="+mn-ea"/>
                <a:cs typeface="Trebuchet MS"/>
              </a:rPr>
              <a:t>For further information, please speak to your usual Slaughter and May contact.</a:t>
            </a:r>
          </a:p>
        </p:txBody>
      </p:sp>
    </p:spTree>
    <p:extLst>
      <p:ext uri="{BB962C8B-B14F-4D97-AF65-F5344CB8AC3E}">
        <p14:creationId xmlns:p14="http://schemas.microsoft.com/office/powerpoint/2010/main" val="191505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622">
          <p15:clr>
            <a:srgbClr val="FBAE40"/>
          </p15:clr>
        </p15:guide>
        <p15:guide id="2" pos="2880">
          <p15:clr>
            <a:srgbClr val="FBAE40"/>
          </p15:clr>
        </p15:guide>
        <p15:guide id="3" pos="3283">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photo background">
    <p:spTree>
      <p:nvGrpSpPr>
        <p:cNvPr id="1" name=""/>
        <p:cNvGrpSpPr/>
        <p:nvPr/>
      </p:nvGrpSpPr>
      <p:grpSpPr>
        <a:xfrm>
          <a:off x="0" y="0"/>
          <a:ext cx="0" cy="0"/>
          <a:chOff x="0" y="0"/>
          <a:chExt cx="0" cy="0"/>
        </a:xfrm>
      </p:grpSpPr>
      <p:sp>
        <p:nvSpPr>
          <p:cNvPr id="9" name="Rectangle 8"/>
          <p:cNvSpPr/>
          <p:nvPr/>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sz="quarter" idx="10"/>
          </p:nvPr>
        </p:nvSpPr>
        <p:spPr>
          <a:xfrm>
            <a:off x="351867" y="269875"/>
            <a:ext cx="6795882" cy="4568825"/>
          </a:xfrm>
          <a:custGeom>
            <a:avLst/>
            <a:gdLst>
              <a:gd name="connsiteX0" fmla="*/ 0 w 6795882"/>
              <a:gd name="connsiteY0" fmla="*/ 0 h 4568825"/>
              <a:gd name="connsiteX1" fmla="*/ 6795882 w 6795882"/>
              <a:gd name="connsiteY1" fmla="*/ 0 h 4568825"/>
              <a:gd name="connsiteX2" fmla="*/ 6795882 w 6795882"/>
              <a:gd name="connsiteY2" fmla="*/ 4568825 h 4568825"/>
              <a:gd name="connsiteX3" fmla="*/ 0 w 6795882"/>
              <a:gd name="connsiteY3" fmla="*/ 4568825 h 4568825"/>
              <a:gd name="connsiteX4" fmla="*/ 0 w 6795882"/>
              <a:gd name="connsiteY4" fmla="*/ 0 h 4568825"/>
              <a:gd name="connsiteX0" fmla="*/ 0 w 6795882"/>
              <a:gd name="connsiteY0" fmla="*/ 0 h 4568825"/>
              <a:gd name="connsiteX1" fmla="*/ 6795882 w 6795882"/>
              <a:gd name="connsiteY1" fmla="*/ 0 h 4568825"/>
              <a:gd name="connsiteX2" fmla="*/ 4861065 w 6795882"/>
              <a:gd name="connsiteY2" fmla="*/ 4568825 h 4568825"/>
              <a:gd name="connsiteX3" fmla="*/ 0 w 6795882"/>
              <a:gd name="connsiteY3" fmla="*/ 4568825 h 4568825"/>
              <a:gd name="connsiteX4" fmla="*/ 0 w 6795882"/>
              <a:gd name="connsiteY4" fmla="*/ 0 h 4568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882" h="4568825">
                <a:moveTo>
                  <a:pt x="0" y="0"/>
                </a:moveTo>
                <a:lnTo>
                  <a:pt x="6795882" y="0"/>
                </a:lnTo>
                <a:lnTo>
                  <a:pt x="4861065" y="4568825"/>
                </a:lnTo>
                <a:lnTo>
                  <a:pt x="0" y="4568825"/>
                </a:lnTo>
                <a:lnTo>
                  <a:pt x="0" y="0"/>
                </a:lnTo>
                <a:close/>
              </a:path>
            </a:pathLst>
          </a:custGeom>
          <a:noFill/>
        </p:spPr>
        <p:txBody>
          <a:bodyPr wrap="square">
            <a:noAutofit/>
          </a:bodyPr>
          <a:lstStyle>
            <a:lvl1pPr algn="l">
              <a:defRPr/>
            </a:lvl1pPr>
          </a:lstStyle>
          <a:p>
            <a:r>
              <a:rPr lang="en-US" smtClean="0"/>
              <a:t>Click icon to add picture</a:t>
            </a:r>
            <a:endParaRPr lang="en-GB" dirty="0"/>
          </a:p>
        </p:txBody>
      </p:sp>
      <p:sp>
        <p:nvSpPr>
          <p:cNvPr id="8" name="Parallelogram 5"/>
          <p:cNvSpPr/>
          <p:nvPr/>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rgbClr val="4F2750"/>
          </a:solidFill>
        </p:spPr>
        <p:txBody>
          <a:bodyPr wrap="square" lIns="0" tIns="0" rIns="0" bIns="0" rtlCol="0"/>
          <a:lstStyle/>
          <a:p>
            <a:pPr lvl="0"/>
            <a:endParaRPr lang="en-US" dirty="0">
              <a:solidFill>
                <a:srgbClr val="4F2750"/>
              </a:solidFill>
            </a:endParaRPr>
          </a:p>
        </p:txBody>
      </p:sp>
      <p:pic>
        <p:nvPicPr>
          <p:cNvPr id="27" name="Picture 26" descr="SandM WHITE.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
        <p:nvSpPr>
          <p:cNvPr id="6" name="Title 1"/>
          <p:cNvSpPr>
            <a:spLocks noGrp="1"/>
          </p:cNvSpPr>
          <p:nvPr>
            <p:ph type="title" hasCustomPrompt="1"/>
          </p:nvPr>
        </p:nvSpPr>
        <p:spPr>
          <a:xfrm>
            <a:off x="704510" y="273267"/>
            <a:ext cx="5307772" cy="2451352"/>
          </a:xfrm>
        </p:spPr>
        <p:txBody>
          <a:bodyPr wrap="square" anchor="b">
            <a:noAutofit/>
          </a:bodyPr>
          <a:lstStyle>
            <a:lvl1pPr>
              <a:defRPr>
                <a:solidFill>
                  <a:srgbClr val="FFFFFF"/>
                </a:solidFill>
              </a:defRPr>
            </a:lvl1pPr>
          </a:lstStyle>
          <a:p>
            <a:r>
              <a:rPr lang="en-US" dirty="0" smtClean="0"/>
              <a:t>Title heading style </a:t>
            </a:r>
            <a:br>
              <a:rPr lang="en-US" dirty="0" smtClean="0"/>
            </a:br>
            <a:r>
              <a:rPr lang="en-US" dirty="0" smtClean="0"/>
              <a:t>36pt Trebuchet Bold</a:t>
            </a:r>
            <a:endParaRPr lang="en-GB" dirty="0"/>
          </a:p>
        </p:txBody>
      </p:sp>
      <p:sp>
        <p:nvSpPr>
          <p:cNvPr id="7" name="Text Placeholder 4"/>
          <p:cNvSpPr>
            <a:spLocks noGrp="1"/>
          </p:cNvSpPr>
          <p:nvPr>
            <p:ph type="body" sz="quarter" idx="11" hasCustomPrompt="1"/>
          </p:nvPr>
        </p:nvSpPr>
        <p:spPr>
          <a:xfrm>
            <a:off x="707334" y="2732087"/>
            <a:ext cx="5296909" cy="956997"/>
          </a:xfrm>
        </p:spPr>
        <p:txBody>
          <a:bodyPr vert="horz" wrap="square">
            <a:noAutofit/>
          </a:bodyPr>
          <a:lstStyle>
            <a:lvl1pPr>
              <a:defRPr sz="2600">
                <a:solidFill>
                  <a:schemeClr val="accent4"/>
                </a:solidFill>
              </a:defRPr>
            </a:lvl1pPr>
          </a:lstStyle>
          <a:p>
            <a:pPr lvl="0"/>
            <a:r>
              <a:rPr lang="en-GB" dirty="0" smtClean="0"/>
              <a:t>Subhead style 26pt Trebuchet Regular</a:t>
            </a:r>
            <a:endParaRPr lang="en-US" dirty="0"/>
          </a:p>
        </p:txBody>
      </p:sp>
      <p:sp>
        <p:nvSpPr>
          <p:cNvPr id="10" name="Text Placeholder 7"/>
          <p:cNvSpPr>
            <a:spLocks noGrp="1"/>
          </p:cNvSpPr>
          <p:nvPr>
            <p:ph type="body" sz="quarter" idx="12" hasCustomPrompt="1"/>
          </p:nvPr>
        </p:nvSpPr>
        <p:spPr>
          <a:xfrm>
            <a:off x="710240" y="3976265"/>
            <a:ext cx="2941834" cy="862143"/>
          </a:xfrm>
        </p:spPr>
        <p:txBody>
          <a:bodyPr vert="horz" anchor="t" anchorCtr="0">
            <a:noAutofit/>
          </a:bodyPr>
          <a:lstStyle>
            <a:lvl1pPr>
              <a:defRPr baseline="0">
                <a:solidFill>
                  <a:schemeClr val="bg1"/>
                </a:solidFill>
              </a:defRPr>
            </a:lvl1pPr>
          </a:lstStyle>
          <a:p>
            <a:pPr lvl="0"/>
            <a:r>
              <a:rPr lang="en-GB" dirty="0" smtClean="0"/>
              <a:t>Author(s) Name and Date 18pt Regular</a:t>
            </a:r>
            <a:endParaRPr lang="en-US" dirty="0"/>
          </a:p>
        </p:txBody>
      </p:sp>
      <p:sp>
        <p:nvSpPr>
          <p:cNvPr id="11" name="Rectangle 10"/>
          <p:cNvSpPr/>
          <p:nvPr userDrawn="1"/>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Parallelogram 5"/>
          <p:cNvSpPr/>
          <p:nvPr userDrawn="1"/>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rgbClr val="4F2750"/>
          </a:solidFill>
        </p:spPr>
        <p:txBody>
          <a:bodyPr wrap="square" lIns="0" tIns="0" rIns="0" bIns="0" rtlCol="0"/>
          <a:lstStyle/>
          <a:p>
            <a:pPr lvl="0"/>
            <a:endParaRPr lang="en-US" dirty="0">
              <a:solidFill>
                <a:srgbClr val="4F2750"/>
              </a:solidFill>
            </a:endParaRPr>
          </a:p>
        </p:txBody>
      </p:sp>
      <p:pic>
        <p:nvPicPr>
          <p:cNvPr id="13" name="Picture 12" descr="SandM WHIT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
        <p:nvSpPr>
          <p:cNvPr id="14" name="Slide Number Placeholder 2"/>
          <p:cNvSpPr>
            <a:spLocks noGrp="1"/>
          </p:cNvSpPr>
          <p:nvPr>
            <p:ph type="sldNum" sz="quarter" idx="15"/>
          </p:nvPr>
        </p:nvSpPr>
        <p:spPr>
          <a:xfrm>
            <a:off x="6174053" y="4973200"/>
            <a:ext cx="2622550" cy="152400"/>
          </a:xfrm>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111997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622">
          <p15:clr>
            <a:srgbClr val="FBAE40"/>
          </p15:clr>
        </p15:guide>
        <p15:guide id="2" pos="2880">
          <p15:clr>
            <a:srgbClr val="FBAE40"/>
          </p15:clr>
        </p15:guide>
        <p15:guide id="3" pos="3283">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light photo background">
    <p:spTree>
      <p:nvGrpSpPr>
        <p:cNvPr id="1" name=""/>
        <p:cNvGrpSpPr/>
        <p:nvPr/>
      </p:nvGrpSpPr>
      <p:grpSpPr>
        <a:xfrm>
          <a:off x="0" y="0"/>
          <a:ext cx="0" cy="0"/>
          <a:chOff x="0" y="0"/>
          <a:chExt cx="0" cy="0"/>
        </a:xfrm>
      </p:grpSpPr>
      <p:sp>
        <p:nvSpPr>
          <p:cNvPr id="9" name="Rectangle 8"/>
          <p:cNvSpPr/>
          <p:nvPr/>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sz="quarter" idx="10"/>
          </p:nvPr>
        </p:nvSpPr>
        <p:spPr>
          <a:xfrm>
            <a:off x="351867" y="269875"/>
            <a:ext cx="6795882" cy="4568825"/>
          </a:xfrm>
          <a:custGeom>
            <a:avLst/>
            <a:gdLst>
              <a:gd name="connsiteX0" fmla="*/ 0 w 6795882"/>
              <a:gd name="connsiteY0" fmla="*/ 0 h 4568825"/>
              <a:gd name="connsiteX1" fmla="*/ 6795882 w 6795882"/>
              <a:gd name="connsiteY1" fmla="*/ 0 h 4568825"/>
              <a:gd name="connsiteX2" fmla="*/ 6795882 w 6795882"/>
              <a:gd name="connsiteY2" fmla="*/ 4568825 h 4568825"/>
              <a:gd name="connsiteX3" fmla="*/ 0 w 6795882"/>
              <a:gd name="connsiteY3" fmla="*/ 4568825 h 4568825"/>
              <a:gd name="connsiteX4" fmla="*/ 0 w 6795882"/>
              <a:gd name="connsiteY4" fmla="*/ 0 h 4568825"/>
              <a:gd name="connsiteX0" fmla="*/ 0 w 6795882"/>
              <a:gd name="connsiteY0" fmla="*/ 0 h 4568825"/>
              <a:gd name="connsiteX1" fmla="*/ 6795882 w 6795882"/>
              <a:gd name="connsiteY1" fmla="*/ 0 h 4568825"/>
              <a:gd name="connsiteX2" fmla="*/ 4861065 w 6795882"/>
              <a:gd name="connsiteY2" fmla="*/ 4568825 h 4568825"/>
              <a:gd name="connsiteX3" fmla="*/ 0 w 6795882"/>
              <a:gd name="connsiteY3" fmla="*/ 4568825 h 4568825"/>
              <a:gd name="connsiteX4" fmla="*/ 0 w 6795882"/>
              <a:gd name="connsiteY4" fmla="*/ 0 h 4568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882" h="4568825">
                <a:moveTo>
                  <a:pt x="0" y="0"/>
                </a:moveTo>
                <a:lnTo>
                  <a:pt x="6795882" y="0"/>
                </a:lnTo>
                <a:lnTo>
                  <a:pt x="4861065" y="4568825"/>
                </a:lnTo>
                <a:lnTo>
                  <a:pt x="0" y="4568825"/>
                </a:lnTo>
                <a:lnTo>
                  <a:pt x="0" y="0"/>
                </a:lnTo>
                <a:close/>
              </a:path>
            </a:pathLst>
          </a:custGeom>
          <a:noFill/>
        </p:spPr>
        <p:txBody>
          <a:bodyPr wrap="square">
            <a:noAutofit/>
          </a:bodyPr>
          <a:lstStyle>
            <a:lvl1pPr algn="l">
              <a:defRPr/>
            </a:lvl1pPr>
          </a:lstStyle>
          <a:p>
            <a:r>
              <a:rPr lang="en-US" smtClean="0"/>
              <a:t>Click icon to add picture</a:t>
            </a:r>
            <a:endParaRPr lang="en-GB" dirty="0"/>
          </a:p>
        </p:txBody>
      </p:sp>
      <p:sp>
        <p:nvSpPr>
          <p:cNvPr id="8" name="Parallelogram 5"/>
          <p:cNvSpPr/>
          <p:nvPr/>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rgbClr val="4F2750"/>
          </a:solidFill>
        </p:spPr>
        <p:txBody>
          <a:bodyPr wrap="square" lIns="0" tIns="0" rIns="0" bIns="0" rtlCol="0"/>
          <a:lstStyle/>
          <a:p>
            <a:pPr lvl="0"/>
            <a:endParaRPr lang="en-US" dirty="0">
              <a:solidFill>
                <a:srgbClr val="4F2750"/>
              </a:solidFill>
            </a:endParaRPr>
          </a:p>
        </p:txBody>
      </p:sp>
      <p:pic>
        <p:nvPicPr>
          <p:cNvPr id="27" name="Picture 26" descr="SandM WHITE.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
        <p:nvSpPr>
          <p:cNvPr id="6" name="Title 1"/>
          <p:cNvSpPr>
            <a:spLocks noGrp="1"/>
          </p:cNvSpPr>
          <p:nvPr>
            <p:ph type="title" hasCustomPrompt="1"/>
          </p:nvPr>
        </p:nvSpPr>
        <p:spPr>
          <a:xfrm>
            <a:off x="704510" y="273267"/>
            <a:ext cx="5307772" cy="2451352"/>
          </a:xfrm>
        </p:spPr>
        <p:txBody>
          <a:bodyPr wrap="square" anchor="b">
            <a:noAutofit/>
          </a:bodyPr>
          <a:lstStyle>
            <a:lvl1pPr>
              <a:defRPr>
                <a:solidFill>
                  <a:schemeClr val="accent1"/>
                </a:solidFill>
              </a:defRPr>
            </a:lvl1pPr>
          </a:lstStyle>
          <a:p>
            <a:r>
              <a:rPr lang="en-US" dirty="0" smtClean="0"/>
              <a:t>Title heading style </a:t>
            </a:r>
            <a:br>
              <a:rPr lang="en-US" dirty="0" smtClean="0"/>
            </a:br>
            <a:r>
              <a:rPr lang="en-US" dirty="0" smtClean="0"/>
              <a:t>36pt Trebuchet Bold</a:t>
            </a:r>
            <a:endParaRPr lang="en-GB" dirty="0"/>
          </a:p>
        </p:txBody>
      </p:sp>
      <p:sp>
        <p:nvSpPr>
          <p:cNvPr id="7" name="Text Placeholder 4"/>
          <p:cNvSpPr>
            <a:spLocks noGrp="1"/>
          </p:cNvSpPr>
          <p:nvPr>
            <p:ph type="body" sz="quarter" idx="11" hasCustomPrompt="1"/>
          </p:nvPr>
        </p:nvSpPr>
        <p:spPr>
          <a:xfrm>
            <a:off x="707334" y="2732087"/>
            <a:ext cx="5296909" cy="956997"/>
          </a:xfrm>
        </p:spPr>
        <p:txBody>
          <a:bodyPr vert="horz" wrap="square">
            <a:noAutofit/>
          </a:bodyPr>
          <a:lstStyle>
            <a:lvl1pPr>
              <a:defRPr sz="2600">
                <a:solidFill>
                  <a:schemeClr val="accent4"/>
                </a:solidFill>
              </a:defRPr>
            </a:lvl1pPr>
          </a:lstStyle>
          <a:p>
            <a:pPr lvl="0"/>
            <a:r>
              <a:rPr lang="en-GB" dirty="0" smtClean="0"/>
              <a:t>Subhead style 26pt Trebuchet Regular</a:t>
            </a:r>
            <a:endParaRPr lang="en-US" dirty="0"/>
          </a:p>
        </p:txBody>
      </p:sp>
      <p:sp>
        <p:nvSpPr>
          <p:cNvPr id="10" name="Text Placeholder 7"/>
          <p:cNvSpPr>
            <a:spLocks noGrp="1"/>
          </p:cNvSpPr>
          <p:nvPr>
            <p:ph type="body" sz="quarter" idx="12" hasCustomPrompt="1"/>
          </p:nvPr>
        </p:nvSpPr>
        <p:spPr>
          <a:xfrm>
            <a:off x="710240" y="3976265"/>
            <a:ext cx="2941834" cy="862143"/>
          </a:xfrm>
        </p:spPr>
        <p:txBody>
          <a:bodyPr vert="horz" anchor="t" anchorCtr="0">
            <a:noAutofit/>
          </a:bodyPr>
          <a:lstStyle>
            <a:lvl1pPr>
              <a:defRPr baseline="0">
                <a:solidFill>
                  <a:schemeClr val="accent1"/>
                </a:solidFill>
              </a:defRPr>
            </a:lvl1pPr>
          </a:lstStyle>
          <a:p>
            <a:pPr lvl="0"/>
            <a:r>
              <a:rPr lang="en-GB" dirty="0" smtClean="0"/>
              <a:t>Author(s) Name and Date 18pt Regular</a:t>
            </a:r>
            <a:endParaRPr lang="en-US" dirty="0"/>
          </a:p>
        </p:txBody>
      </p:sp>
      <p:sp>
        <p:nvSpPr>
          <p:cNvPr id="11" name="Rectangle 10"/>
          <p:cNvSpPr/>
          <p:nvPr userDrawn="1"/>
        </p:nvSpPr>
        <p:spPr>
          <a:xfrm>
            <a:off x="212602" y="4766618"/>
            <a:ext cx="1919017" cy="2909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Parallelogram 5"/>
          <p:cNvSpPr/>
          <p:nvPr userDrawn="1"/>
        </p:nvSpPr>
        <p:spPr>
          <a:xfrm>
            <a:off x="5211536" y="269996"/>
            <a:ext cx="3572469" cy="4568705"/>
          </a:xfrm>
          <a:custGeom>
            <a:avLst/>
            <a:gdLst/>
            <a:ahLst/>
            <a:cxnLst/>
            <a:rect l="l" t="t" r="r" b="b"/>
            <a:pathLst>
              <a:path w="3572469" h="4568705">
                <a:moveTo>
                  <a:pt x="1935759" y="0"/>
                </a:moveTo>
                <a:lnTo>
                  <a:pt x="2056004" y="0"/>
                </a:lnTo>
                <a:lnTo>
                  <a:pt x="2056004" y="570"/>
                </a:lnTo>
                <a:lnTo>
                  <a:pt x="3572469" y="0"/>
                </a:lnTo>
                <a:lnTo>
                  <a:pt x="3572469" y="4568405"/>
                </a:lnTo>
                <a:lnTo>
                  <a:pt x="2056004" y="4568405"/>
                </a:lnTo>
                <a:lnTo>
                  <a:pt x="2056004" y="4568705"/>
                </a:lnTo>
                <a:lnTo>
                  <a:pt x="0" y="4568705"/>
                </a:lnTo>
                <a:close/>
              </a:path>
            </a:pathLst>
          </a:custGeom>
          <a:solidFill>
            <a:srgbClr val="4F2750"/>
          </a:solidFill>
        </p:spPr>
        <p:txBody>
          <a:bodyPr wrap="square" lIns="0" tIns="0" rIns="0" bIns="0" rtlCol="0"/>
          <a:lstStyle/>
          <a:p>
            <a:pPr lvl="0"/>
            <a:endParaRPr lang="en-US" dirty="0">
              <a:solidFill>
                <a:srgbClr val="4F2750"/>
              </a:solidFill>
            </a:endParaRPr>
          </a:p>
        </p:txBody>
      </p:sp>
      <p:pic>
        <p:nvPicPr>
          <p:cNvPr id="13" name="Picture 12" descr="SandM WHIT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24600" y="4403725"/>
            <a:ext cx="2209800" cy="139088"/>
          </a:xfrm>
          <a:prstGeom prst="rect">
            <a:avLst/>
          </a:prstGeom>
        </p:spPr>
      </p:pic>
    </p:spTree>
    <p:extLst>
      <p:ext uri="{BB962C8B-B14F-4D97-AF65-F5344CB8AC3E}">
        <p14:creationId xmlns:p14="http://schemas.microsoft.com/office/powerpoint/2010/main" val="2884137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622">
          <p15:clr>
            <a:srgbClr val="FBAE40"/>
          </p15:clr>
        </p15:guide>
        <p15:guide id="2" pos="2880">
          <p15:clr>
            <a:srgbClr val="FBAE40"/>
          </p15:clr>
        </p15:guide>
        <p15:guide id="3" pos="3283">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page">
    <p:spTree>
      <p:nvGrpSpPr>
        <p:cNvPr id="1" name=""/>
        <p:cNvGrpSpPr/>
        <p:nvPr/>
      </p:nvGrpSpPr>
      <p:grpSpPr>
        <a:xfrm>
          <a:off x="0" y="0"/>
          <a:ext cx="0" cy="0"/>
          <a:chOff x="0" y="0"/>
          <a:chExt cx="0" cy="0"/>
        </a:xfrm>
      </p:grpSpPr>
      <p:sp>
        <p:nvSpPr>
          <p:cNvPr id="5" name="Picture Placeholder 4"/>
          <p:cNvSpPr>
            <a:spLocks noGrp="1" noChangeAspect="1"/>
          </p:cNvSpPr>
          <p:nvPr>
            <p:ph type="pic" sz="quarter" idx="12"/>
          </p:nvPr>
        </p:nvSpPr>
        <p:spPr>
          <a:xfrm>
            <a:off x="5311776" y="269997"/>
            <a:ext cx="3473449" cy="4321054"/>
          </a:xfrm>
          <a:custGeom>
            <a:avLst/>
            <a:gdLst>
              <a:gd name="connsiteX0" fmla="*/ 0 w 3473449"/>
              <a:gd name="connsiteY0" fmla="*/ 0 h 4321054"/>
              <a:gd name="connsiteX1" fmla="*/ 3473449 w 3473449"/>
              <a:gd name="connsiteY1" fmla="*/ 0 h 4321054"/>
              <a:gd name="connsiteX2" fmla="*/ 3473449 w 3473449"/>
              <a:gd name="connsiteY2" fmla="*/ 4321054 h 4321054"/>
              <a:gd name="connsiteX3" fmla="*/ 0 w 3473449"/>
              <a:gd name="connsiteY3" fmla="*/ 4321054 h 4321054"/>
              <a:gd name="connsiteX4" fmla="*/ 0 w 3473449"/>
              <a:gd name="connsiteY4" fmla="*/ 0 h 4321054"/>
              <a:gd name="connsiteX0" fmla="*/ 1835943 w 3473449"/>
              <a:gd name="connsiteY0" fmla="*/ 0 h 4321054"/>
              <a:gd name="connsiteX1" fmla="*/ 3473449 w 3473449"/>
              <a:gd name="connsiteY1" fmla="*/ 0 h 4321054"/>
              <a:gd name="connsiteX2" fmla="*/ 3473449 w 3473449"/>
              <a:gd name="connsiteY2" fmla="*/ 4321054 h 4321054"/>
              <a:gd name="connsiteX3" fmla="*/ 0 w 3473449"/>
              <a:gd name="connsiteY3" fmla="*/ 4321054 h 4321054"/>
              <a:gd name="connsiteX4" fmla="*/ 1835943 w 3473449"/>
              <a:gd name="connsiteY4" fmla="*/ 0 h 4321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3449" h="4321054">
                <a:moveTo>
                  <a:pt x="1835943" y="0"/>
                </a:moveTo>
                <a:lnTo>
                  <a:pt x="3473449" y="0"/>
                </a:lnTo>
                <a:lnTo>
                  <a:pt x="3473449" y="4321054"/>
                </a:lnTo>
                <a:lnTo>
                  <a:pt x="0" y="4321054"/>
                </a:lnTo>
                <a:lnTo>
                  <a:pt x="1835943" y="0"/>
                </a:lnTo>
                <a:close/>
              </a:path>
            </a:pathLst>
          </a:custGeom>
        </p:spPr>
        <p:txBody>
          <a:bodyPr>
            <a:noAutofit/>
          </a:bodyPr>
          <a:lstStyle>
            <a:lvl1pPr algn="r">
              <a:defRPr/>
            </a:lvl1pPr>
          </a:lstStyle>
          <a:p>
            <a:r>
              <a:rPr lang="en-US" smtClean="0"/>
              <a:t>Click icon to add picture</a:t>
            </a:r>
            <a:endParaRPr lang="en-GB" dirty="0"/>
          </a:p>
        </p:txBody>
      </p:sp>
      <p:sp>
        <p:nvSpPr>
          <p:cNvPr id="2" name="Title 1"/>
          <p:cNvSpPr>
            <a:spLocks noGrp="1"/>
          </p:cNvSpPr>
          <p:nvPr>
            <p:ph type="title" hasCustomPrompt="1"/>
          </p:nvPr>
        </p:nvSpPr>
        <p:spPr>
          <a:xfrm>
            <a:off x="609600" y="377077"/>
            <a:ext cx="6219825" cy="553998"/>
          </a:xfrm>
          <a:prstGeom prst="rect">
            <a:avLst/>
          </a:prstGeom>
        </p:spPr>
        <p:txBody>
          <a:bodyPr vert="horz"/>
          <a:lstStyle>
            <a:lvl1pPr>
              <a:defRPr>
                <a:solidFill>
                  <a:srgbClr val="4F2750"/>
                </a:solidFill>
              </a:defRPr>
            </a:lvl1pPr>
          </a:lstStyle>
          <a:p>
            <a:r>
              <a:rPr lang="en-GB" dirty="0" smtClean="0"/>
              <a:t>Title</a:t>
            </a:r>
            <a:endParaRPr lang="en-US" dirty="0"/>
          </a:p>
        </p:txBody>
      </p:sp>
      <p:sp>
        <p:nvSpPr>
          <p:cNvPr id="3" name="Holder 3"/>
          <p:cNvSpPr>
            <a:spLocks noGrp="1"/>
          </p:cNvSpPr>
          <p:nvPr>
            <p:ph type="body" idx="1"/>
          </p:nvPr>
        </p:nvSpPr>
        <p:spPr>
          <a:xfrm>
            <a:off x="609600" y="1050925"/>
            <a:ext cx="4646613" cy="3540126"/>
          </a:xfrm>
        </p:spPr>
        <p:txBody>
          <a:bodyPr wrap="square" lIns="0" tIns="0" rIns="0" bIns="0">
            <a:noAutofit/>
          </a:bodyPr>
          <a:lstStyle>
            <a:lvl1pPr>
              <a:spcBef>
                <a:spcPts val="1200"/>
              </a:spcBef>
              <a:defRPr dirty="0">
                <a:solidFill>
                  <a:schemeClr val="tx1"/>
                </a:solidFill>
                <a:latin typeface="Trebuchet MS"/>
                <a:cs typeface="Trebuchet MS"/>
              </a:defRPr>
            </a:lvl1pPr>
          </a:lstStyle>
          <a:p>
            <a:pPr marL="336550" lvl="0" indent="-323850">
              <a:spcBef>
                <a:spcPts val="1200"/>
              </a:spcBef>
              <a:buAutoNum type="arabicPeriod"/>
              <a:tabLst>
                <a:tab pos="337185" algn="l"/>
              </a:tabLst>
            </a:pPr>
            <a:r>
              <a:rPr lang="en-US" smtClean="0"/>
              <a:t>Click to edit Master text styles</a:t>
            </a:r>
          </a:p>
        </p:txBody>
      </p:sp>
      <p:sp>
        <p:nvSpPr>
          <p:cNvPr id="7" name="Footer Placeholder 6"/>
          <p:cNvSpPr>
            <a:spLocks noGrp="1"/>
          </p:cNvSpPr>
          <p:nvPr>
            <p:ph type="ftr" sz="quarter" idx="13"/>
          </p:nvPr>
        </p:nvSpPr>
        <p:spPr>
          <a:xfrm>
            <a:off x="2016000" y="4791600"/>
            <a:ext cx="2385427" cy="138499"/>
          </a:xfrm>
        </p:spPr>
        <p:txBody>
          <a:bodyPr/>
          <a:lstStyle/>
          <a:p>
            <a:pPr marL="12700"/>
            <a:endParaRPr lang="en-GB" dirty="0"/>
          </a:p>
        </p:txBody>
      </p:sp>
      <p:sp>
        <p:nvSpPr>
          <p:cNvPr id="8" name="Slide Number Placeholder 7"/>
          <p:cNvSpPr>
            <a:spLocks noGrp="1"/>
          </p:cNvSpPr>
          <p:nvPr>
            <p:ph type="sldNum" sz="quarter" idx="14"/>
          </p:nvPr>
        </p:nvSpPr>
        <p:spPr/>
        <p:txBody>
          <a:bodyPr/>
          <a:lstStyle/>
          <a:p>
            <a:pPr marL="25400"/>
            <a:fld id="{81D60167-4931-47E6-BA6A-407CBD079E47}" type="slidenum">
              <a:rPr lang="en-US" smtClean="0"/>
              <a:pPr marL="25400"/>
              <a:t>‹#›</a:t>
            </a:fld>
            <a:endParaRPr lang="en-US" dirty="0"/>
          </a:p>
        </p:txBody>
      </p:sp>
    </p:spTree>
    <p:extLst>
      <p:ext uri="{BB962C8B-B14F-4D97-AF65-F5344CB8AC3E}">
        <p14:creationId xmlns:p14="http://schemas.microsoft.com/office/powerpoint/2010/main" val="203533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622">
          <p15:clr>
            <a:srgbClr val="FBAE40"/>
          </p15:clr>
        </p15:guide>
        <p15:guide id="2" pos="2880">
          <p15:clr>
            <a:srgbClr val="FBAE40"/>
          </p15:clr>
        </p15:guide>
        <p15:guide id="3" pos="5534">
          <p15:clr>
            <a:srgbClr val="FBAE40"/>
          </p15:clr>
        </p15:guide>
        <p15:guide id="4" orient="horz" pos="2892">
          <p15:clr>
            <a:srgbClr val="FBAE40"/>
          </p15:clr>
        </p15:guide>
        <p15:guide id="5" pos="331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s, stone">
    <p:spTree>
      <p:nvGrpSpPr>
        <p:cNvPr id="1" name=""/>
        <p:cNvGrpSpPr/>
        <p:nvPr/>
      </p:nvGrpSpPr>
      <p:grpSpPr>
        <a:xfrm>
          <a:off x="0" y="0"/>
          <a:ext cx="0" cy="0"/>
          <a:chOff x="0" y="0"/>
          <a:chExt cx="0" cy="0"/>
        </a:xfrm>
      </p:grpSpPr>
      <p:sp>
        <p:nvSpPr>
          <p:cNvPr id="5" name="object 2"/>
          <p:cNvSpPr/>
          <p:nvPr/>
        </p:nvSpPr>
        <p:spPr>
          <a:xfrm>
            <a:off x="359994" y="270002"/>
            <a:ext cx="8424545" cy="4320000"/>
          </a:xfrm>
          <a:custGeom>
            <a:avLst/>
            <a:gdLst/>
            <a:ahLst/>
            <a:cxnLst/>
            <a:rect l="l" t="t" r="r" b="b"/>
            <a:pathLst>
              <a:path w="8424545" h="4267200">
                <a:moveTo>
                  <a:pt x="0" y="4267200"/>
                </a:moveTo>
                <a:lnTo>
                  <a:pt x="8423998" y="4267200"/>
                </a:lnTo>
                <a:lnTo>
                  <a:pt x="8423998" y="0"/>
                </a:lnTo>
                <a:lnTo>
                  <a:pt x="0" y="0"/>
                </a:lnTo>
                <a:lnTo>
                  <a:pt x="0" y="4267200"/>
                </a:lnTo>
                <a:close/>
              </a:path>
            </a:pathLst>
          </a:custGeom>
          <a:solidFill>
            <a:srgbClr val="CEC8C1"/>
          </a:solidFill>
        </p:spPr>
        <p:txBody>
          <a:bodyPr wrap="square" lIns="0" tIns="0" rIns="0" bIns="0" rtlCol="0"/>
          <a:lstStyle/>
          <a:p>
            <a:endParaRPr dirty="0"/>
          </a:p>
        </p:txBody>
      </p:sp>
      <p:sp>
        <p:nvSpPr>
          <p:cNvPr id="6" name="Title 1"/>
          <p:cNvSpPr>
            <a:spLocks noGrp="1"/>
          </p:cNvSpPr>
          <p:nvPr>
            <p:ph type="title" hasCustomPrompt="1"/>
          </p:nvPr>
        </p:nvSpPr>
        <p:spPr>
          <a:xfrm>
            <a:off x="609600" y="377077"/>
            <a:ext cx="6057900" cy="553998"/>
          </a:xfrm>
          <a:prstGeom prst="rect">
            <a:avLst/>
          </a:prstGeom>
        </p:spPr>
        <p:txBody>
          <a:bodyPr vert="horz"/>
          <a:lstStyle>
            <a:lvl1pPr>
              <a:defRPr>
                <a:solidFill>
                  <a:schemeClr val="accent1"/>
                </a:solidFill>
              </a:defRPr>
            </a:lvl1pPr>
          </a:lstStyle>
          <a:p>
            <a:r>
              <a:rPr lang="en-GB" dirty="0" smtClean="0"/>
              <a:t>Title</a:t>
            </a:r>
            <a:endParaRPr lang="en-US" dirty="0"/>
          </a:p>
        </p:txBody>
      </p:sp>
      <p:sp>
        <p:nvSpPr>
          <p:cNvPr id="12" name="Picture Placeholder 4"/>
          <p:cNvSpPr>
            <a:spLocks noGrp="1" noChangeAspect="1"/>
          </p:cNvSpPr>
          <p:nvPr>
            <p:ph type="pic" sz="quarter" idx="12"/>
          </p:nvPr>
        </p:nvSpPr>
        <p:spPr>
          <a:xfrm>
            <a:off x="5311776" y="269997"/>
            <a:ext cx="3473449" cy="4321054"/>
          </a:xfrm>
          <a:custGeom>
            <a:avLst/>
            <a:gdLst>
              <a:gd name="connsiteX0" fmla="*/ 0 w 3473449"/>
              <a:gd name="connsiteY0" fmla="*/ 0 h 4321054"/>
              <a:gd name="connsiteX1" fmla="*/ 3473449 w 3473449"/>
              <a:gd name="connsiteY1" fmla="*/ 0 h 4321054"/>
              <a:gd name="connsiteX2" fmla="*/ 3473449 w 3473449"/>
              <a:gd name="connsiteY2" fmla="*/ 4321054 h 4321054"/>
              <a:gd name="connsiteX3" fmla="*/ 0 w 3473449"/>
              <a:gd name="connsiteY3" fmla="*/ 4321054 h 4321054"/>
              <a:gd name="connsiteX4" fmla="*/ 0 w 3473449"/>
              <a:gd name="connsiteY4" fmla="*/ 0 h 4321054"/>
              <a:gd name="connsiteX0" fmla="*/ 1835943 w 3473449"/>
              <a:gd name="connsiteY0" fmla="*/ 0 h 4321054"/>
              <a:gd name="connsiteX1" fmla="*/ 3473449 w 3473449"/>
              <a:gd name="connsiteY1" fmla="*/ 0 h 4321054"/>
              <a:gd name="connsiteX2" fmla="*/ 3473449 w 3473449"/>
              <a:gd name="connsiteY2" fmla="*/ 4321054 h 4321054"/>
              <a:gd name="connsiteX3" fmla="*/ 0 w 3473449"/>
              <a:gd name="connsiteY3" fmla="*/ 4321054 h 4321054"/>
              <a:gd name="connsiteX4" fmla="*/ 1835943 w 3473449"/>
              <a:gd name="connsiteY4" fmla="*/ 0 h 4321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3449" h="4321054">
                <a:moveTo>
                  <a:pt x="1835943" y="0"/>
                </a:moveTo>
                <a:lnTo>
                  <a:pt x="3473449" y="0"/>
                </a:lnTo>
                <a:lnTo>
                  <a:pt x="3473449" y="4321054"/>
                </a:lnTo>
                <a:lnTo>
                  <a:pt x="0" y="4321054"/>
                </a:lnTo>
                <a:lnTo>
                  <a:pt x="1835943" y="0"/>
                </a:lnTo>
                <a:close/>
              </a:path>
            </a:pathLst>
          </a:custGeom>
        </p:spPr>
        <p:txBody>
          <a:bodyPr>
            <a:noAutofit/>
          </a:bodyPr>
          <a:lstStyle>
            <a:lvl1pPr algn="r">
              <a:defRPr/>
            </a:lvl1pPr>
          </a:lstStyle>
          <a:p>
            <a:r>
              <a:rPr lang="en-US" smtClean="0"/>
              <a:t>Click icon to add picture</a:t>
            </a:r>
            <a:endParaRPr lang="en-GB" dirty="0"/>
          </a:p>
        </p:txBody>
      </p:sp>
      <p:sp>
        <p:nvSpPr>
          <p:cNvPr id="13" name="Holder 3"/>
          <p:cNvSpPr>
            <a:spLocks noGrp="1"/>
          </p:cNvSpPr>
          <p:nvPr>
            <p:ph type="body" idx="1"/>
          </p:nvPr>
        </p:nvSpPr>
        <p:spPr>
          <a:xfrm>
            <a:off x="609600" y="1050925"/>
            <a:ext cx="4702176" cy="3540126"/>
          </a:xfrm>
        </p:spPr>
        <p:txBody>
          <a:bodyPr wrap="square" lIns="0" tIns="0" rIns="0" bIns="0">
            <a:noAutofit/>
          </a:bodyPr>
          <a:lstStyle>
            <a:lvl1pPr>
              <a:spcBef>
                <a:spcPts val="1200"/>
              </a:spcBef>
              <a:defRPr dirty="0">
                <a:solidFill>
                  <a:srgbClr val="000000"/>
                </a:solidFill>
                <a:latin typeface="Trebuchet MS"/>
                <a:cs typeface="Trebuchet MS"/>
              </a:defRPr>
            </a:lvl1pPr>
          </a:lstStyle>
          <a:p>
            <a:pPr marL="336550" lvl="0" indent="-323850">
              <a:spcBef>
                <a:spcPts val="1200"/>
              </a:spcBef>
              <a:buAutoNum type="arabicPeriod"/>
              <a:tabLst>
                <a:tab pos="337185" algn="l"/>
              </a:tabLst>
            </a:pPr>
            <a:r>
              <a:rPr lang="en-US" smtClean="0"/>
              <a:t>Click to edit Master text styles</a:t>
            </a:r>
          </a:p>
        </p:txBody>
      </p:sp>
      <p:sp>
        <p:nvSpPr>
          <p:cNvPr id="14" name="Footer Placeholder 13"/>
          <p:cNvSpPr>
            <a:spLocks noGrp="1"/>
          </p:cNvSpPr>
          <p:nvPr>
            <p:ph type="ftr" sz="quarter" idx="13"/>
          </p:nvPr>
        </p:nvSpPr>
        <p:spPr>
          <a:xfrm>
            <a:off x="2016000" y="4791600"/>
            <a:ext cx="2385427" cy="138499"/>
          </a:xfrm>
        </p:spPr>
        <p:txBody>
          <a:bodyPr/>
          <a:lstStyle/>
          <a:p>
            <a:pPr marL="12700"/>
            <a:endParaRPr lang="en-GB" dirty="0"/>
          </a:p>
        </p:txBody>
      </p:sp>
      <p:sp>
        <p:nvSpPr>
          <p:cNvPr id="15" name="Slide Number Placeholder 14"/>
          <p:cNvSpPr>
            <a:spLocks noGrp="1"/>
          </p:cNvSpPr>
          <p:nvPr>
            <p:ph type="sldNum" sz="quarter" idx="14"/>
          </p:nvPr>
        </p:nvSpPr>
        <p:spPr/>
        <p:txBody>
          <a:bodyPr/>
          <a:lstStyle/>
          <a:p>
            <a:pPr marL="25400"/>
            <a:fld id="{81D60167-4931-47E6-BA6A-407CBD079E47}" type="slidenum">
              <a:rPr lang="en-US" smtClean="0"/>
              <a:pPr marL="25400"/>
              <a:t>‹#›</a:t>
            </a:fld>
            <a:endParaRPr lang="en-US" dirty="0"/>
          </a:p>
        </p:txBody>
      </p:sp>
      <p:sp>
        <p:nvSpPr>
          <p:cNvPr id="8" name="object 2"/>
          <p:cNvSpPr/>
          <p:nvPr userDrawn="1"/>
        </p:nvSpPr>
        <p:spPr>
          <a:xfrm>
            <a:off x="359994" y="270002"/>
            <a:ext cx="8424545" cy="4320000"/>
          </a:xfrm>
          <a:custGeom>
            <a:avLst/>
            <a:gdLst/>
            <a:ahLst/>
            <a:cxnLst/>
            <a:rect l="l" t="t" r="r" b="b"/>
            <a:pathLst>
              <a:path w="8424545" h="4267200">
                <a:moveTo>
                  <a:pt x="0" y="4267200"/>
                </a:moveTo>
                <a:lnTo>
                  <a:pt x="8423998" y="4267200"/>
                </a:lnTo>
                <a:lnTo>
                  <a:pt x="8423998" y="0"/>
                </a:lnTo>
                <a:lnTo>
                  <a:pt x="0" y="0"/>
                </a:lnTo>
                <a:lnTo>
                  <a:pt x="0" y="4267200"/>
                </a:lnTo>
                <a:close/>
              </a:path>
            </a:pathLst>
          </a:custGeom>
          <a:solidFill>
            <a:srgbClr val="CEC8C1"/>
          </a:solidFill>
        </p:spPr>
        <p:txBody>
          <a:bodyPr wrap="square" lIns="0" tIns="0" rIns="0" bIns="0" rtlCol="0"/>
          <a:lstStyle/>
          <a:p>
            <a:endParaRPr dirty="0"/>
          </a:p>
        </p:txBody>
      </p:sp>
    </p:spTree>
    <p:extLst>
      <p:ext uri="{BB962C8B-B14F-4D97-AF65-F5344CB8AC3E}">
        <p14:creationId xmlns:p14="http://schemas.microsoft.com/office/powerpoint/2010/main" val="3207614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622">
          <p15:clr>
            <a:srgbClr val="FBAE40"/>
          </p15:clr>
        </p15:guide>
        <p15:guide id="2" pos="2880">
          <p15:clr>
            <a:srgbClr val="FBAE40"/>
          </p15:clr>
        </p15:guide>
        <p15:guide id="3" orient="horz" pos="170">
          <p15:clr>
            <a:srgbClr val="FBAE40"/>
          </p15:clr>
        </p15:guide>
        <p15:guide id="4" orient="horz" pos="2889">
          <p15:clr>
            <a:srgbClr val="FBAE40"/>
          </p15:clr>
        </p15:guide>
        <p15:guide id="5" pos="3385">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s, purple">
    <p:spTree>
      <p:nvGrpSpPr>
        <p:cNvPr id="1" name=""/>
        <p:cNvGrpSpPr/>
        <p:nvPr/>
      </p:nvGrpSpPr>
      <p:grpSpPr>
        <a:xfrm>
          <a:off x="0" y="0"/>
          <a:ext cx="0" cy="0"/>
          <a:chOff x="0" y="0"/>
          <a:chExt cx="0" cy="0"/>
        </a:xfrm>
      </p:grpSpPr>
      <p:sp>
        <p:nvSpPr>
          <p:cNvPr id="5" name="object 2"/>
          <p:cNvSpPr/>
          <p:nvPr/>
        </p:nvSpPr>
        <p:spPr>
          <a:xfrm>
            <a:off x="359994" y="270002"/>
            <a:ext cx="8424545" cy="4317986"/>
          </a:xfrm>
          <a:custGeom>
            <a:avLst/>
            <a:gdLst/>
            <a:ahLst/>
            <a:cxnLst/>
            <a:rect l="l" t="t" r="r" b="b"/>
            <a:pathLst>
              <a:path w="8424545" h="4267200">
                <a:moveTo>
                  <a:pt x="0" y="4267200"/>
                </a:moveTo>
                <a:lnTo>
                  <a:pt x="8423998" y="4267200"/>
                </a:lnTo>
                <a:lnTo>
                  <a:pt x="8423998" y="0"/>
                </a:lnTo>
                <a:lnTo>
                  <a:pt x="0" y="0"/>
                </a:lnTo>
                <a:lnTo>
                  <a:pt x="0" y="4267200"/>
                </a:lnTo>
                <a:close/>
              </a:path>
            </a:pathLst>
          </a:custGeom>
          <a:solidFill>
            <a:schemeClr val="accent1"/>
          </a:solidFill>
        </p:spPr>
        <p:txBody>
          <a:bodyPr wrap="square" lIns="0" tIns="0" rIns="0" bIns="0" rtlCol="0"/>
          <a:lstStyle/>
          <a:p>
            <a:endParaRPr dirty="0"/>
          </a:p>
        </p:txBody>
      </p:sp>
      <p:sp>
        <p:nvSpPr>
          <p:cNvPr id="6" name="Title 1"/>
          <p:cNvSpPr>
            <a:spLocks noGrp="1"/>
          </p:cNvSpPr>
          <p:nvPr>
            <p:ph type="title" hasCustomPrompt="1"/>
          </p:nvPr>
        </p:nvSpPr>
        <p:spPr>
          <a:xfrm>
            <a:off x="609600" y="377077"/>
            <a:ext cx="6153150" cy="553998"/>
          </a:xfrm>
          <a:prstGeom prst="rect">
            <a:avLst/>
          </a:prstGeom>
        </p:spPr>
        <p:txBody>
          <a:bodyPr vert="horz"/>
          <a:lstStyle>
            <a:lvl1pPr>
              <a:defRPr>
                <a:solidFill>
                  <a:schemeClr val="bg1"/>
                </a:solidFill>
              </a:defRPr>
            </a:lvl1pPr>
          </a:lstStyle>
          <a:p>
            <a:r>
              <a:rPr lang="en-GB" dirty="0" smtClean="0"/>
              <a:t>Master title style</a:t>
            </a:r>
            <a:endParaRPr lang="en-US" dirty="0"/>
          </a:p>
        </p:txBody>
      </p:sp>
      <p:sp>
        <p:nvSpPr>
          <p:cNvPr id="7" name="Holder 3"/>
          <p:cNvSpPr>
            <a:spLocks noGrp="1"/>
          </p:cNvSpPr>
          <p:nvPr>
            <p:ph type="body" idx="1"/>
          </p:nvPr>
        </p:nvSpPr>
        <p:spPr>
          <a:xfrm>
            <a:off x="609600" y="1050925"/>
            <a:ext cx="4702176" cy="3535363"/>
          </a:xfrm>
        </p:spPr>
        <p:txBody>
          <a:bodyPr wrap="square" lIns="0" tIns="0" rIns="0" bIns="0">
            <a:noAutofit/>
          </a:bodyPr>
          <a:lstStyle>
            <a:lvl1pPr>
              <a:spcBef>
                <a:spcPts val="1200"/>
              </a:spcBef>
              <a:defRPr dirty="0">
                <a:solidFill>
                  <a:schemeClr val="bg1"/>
                </a:solidFill>
                <a:latin typeface="Trebuchet MS"/>
                <a:cs typeface="Trebuchet MS"/>
              </a:defRPr>
            </a:lvl1pPr>
          </a:lstStyle>
          <a:p>
            <a:pPr marL="336550" lvl="0" indent="-323850">
              <a:spcBef>
                <a:spcPts val="1200"/>
              </a:spcBef>
              <a:buAutoNum type="arabicPeriod"/>
              <a:tabLst>
                <a:tab pos="337185" algn="l"/>
              </a:tabLst>
            </a:pPr>
            <a:r>
              <a:rPr lang="en-US" smtClean="0"/>
              <a:t>Click to edit Master text styles</a:t>
            </a:r>
          </a:p>
        </p:txBody>
      </p:sp>
      <p:sp>
        <p:nvSpPr>
          <p:cNvPr id="12" name="Picture Placeholder 4"/>
          <p:cNvSpPr>
            <a:spLocks noGrp="1" noChangeAspect="1"/>
          </p:cNvSpPr>
          <p:nvPr>
            <p:ph type="pic" sz="quarter" idx="12"/>
          </p:nvPr>
        </p:nvSpPr>
        <p:spPr>
          <a:xfrm>
            <a:off x="5311776" y="269997"/>
            <a:ext cx="3473449" cy="4321054"/>
          </a:xfrm>
          <a:custGeom>
            <a:avLst/>
            <a:gdLst>
              <a:gd name="connsiteX0" fmla="*/ 0 w 3473449"/>
              <a:gd name="connsiteY0" fmla="*/ 0 h 4321054"/>
              <a:gd name="connsiteX1" fmla="*/ 3473449 w 3473449"/>
              <a:gd name="connsiteY1" fmla="*/ 0 h 4321054"/>
              <a:gd name="connsiteX2" fmla="*/ 3473449 w 3473449"/>
              <a:gd name="connsiteY2" fmla="*/ 4321054 h 4321054"/>
              <a:gd name="connsiteX3" fmla="*/ 0 w 3473449"/>
              <a:gd name="connsiteY3" fmla="*/ 4321054 h 4321054"/>
              <a:gd name="connsiteX4" fmla="*/ 0 w 3473449"/>
              <a:gd name="connsiteY4" fmla="*/ 0 h 4321054"/>
              <a:gd name="connsiteX0" fmla="*/ 1835943 w 3473449"/>
              <a:gd name="connsiteY0" fmla="*/ 0 h 4321054"/>
              <a:gd name="connsiteX1" fmla="*/ 3473449 w 3473449"/>
              <a:gd name="connsiteY1" fmla="*/ 0 h 4321054"/>
              <a:gd name="connsiteX2" fmla="*/ 3473449 w 3473449"/>
              <a:gd name="connsiteY2" fmla="*/ 4321054 h 4321054"/>
              <a:gd name="connsiteX3" fmla="*/ 0 w 3473449"/>
              <a:gd name="connsiteY3" fmla="*/ 4321054 h 4321054"/>
              <a:gd name="connsiteX4" fmla="*/ 1835943 w 3473449"/>
              <a:gd name="connsiteY4" fmla="*/ 0 h 4321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3449" h="4321054">
                <a:moveTo>
                  <a:pt x="1835943" y="0"/>
                </a:moveTo>
                <a:lnTo>
                  <a:pt x="3473449" y="0"/>
                </a:lnTo>
                <a:lnTo>
                  <a:pt x="3473449" y="4321054"/>
                </a:lnTo>
                <a:lnTo>
                  <a:pt x="0" y="4321054"/>
                </a:lnTo>
                <a:lnTo>
                  <a:pt x="1835943" y="0"/>
                </a:lnTo>
                <a:close/>
              </a:path>
            </a:pathLst>
          </a:custGeom>
        </p:spPr>
        <p:txBody>
          <a:bodyPr>
            <a:noAutofit/>
          </a:bodyPr>
          <a:lstStyle>
            <a:lvl1pPr algn="r">
              <a:defRPr/>
            </a:lvl1pPr>
          </a:lstStyle>
          <a:p>
            <a:r>
              <a:rPr lang="en-US" smtClean="0"/>
              <a:t>Click icon to add picture</a:t>
            </a:r>
            <a:endParaRPr lang="en-GB" dirty="0"/>
          </a:p>
        </p:txBody>
      </p:sp>
      <p:sp>
        <p:nvSpPr>
          <p:cNvPr id="2" name="Footer Placeholder 1"/>
          <p:cNvSpPr>
            <a:spLocks noGrp="1"/>
          </p:cNvSpPr>
          <p:nvPr>
            <p:ph type="ftr" sz="quarter" idx="13"/>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4"/>
          </p:nvPr>
        </p:nvSpPr>
        <p:spPr/>
        <p:txBody>
          <a:bodyPr/>
          <a:lstStyle/>
          <a:p>
            <a:pPr marL="25400"/>
            <a:fld id="{81D60167-4931-47E6-BA6A-407CBD079E47}" type="slidenum">
              <a:rPr lang="en-US" smtClean="0"/>
              <a:pPr marL="25400"/>
              <a:t>‹#›</a:t>
            </a:fld>
            <a:endParaRPr lang="en-US" dirty="0"/>
          </a:p>
        </p:txBody>
      </p:sp>
      <p:sp>
        <p:nvSpPr>
          <p:cNvPr id="8" name="object 2"/>
          <p:cNvSpPr/>
          <p:nvPr userDrawn="1"/>
        </p:nvSpPr>
        <p:spPr>
          <a:xfrm>
            <a:off x="359994" y="270002"/>
            <a:ext cx="8424545" cy="4317986"/>
          </a:xfrm>
          <a:custGeom>
            <a:avLst/>
            <a:gdLst/>
            <a:ahLst/>
            <a:cxnLst/>
            <a:rect l="l" t="t" r="r" b="b"/>
            <a:pathLst>
              <a:path w="8424545" h="4267200">
                <a:moveTo>
                  <a:pt x="0" y="4267200"/>
                </a:moveTo>
                <a:lnTo>
                  <a:pt x="8423998" y="4267200"/>
                </a:lnTo>
                <a:lnTo>
                  <a:pt x="8423998" y="0"/>
                </a:lnTo>
                <a:lnTo>
                  <a:pt x="0" y="0"/>
                </a:lnTo>
                <a:lnTo>
                  <a:pt x="0" y="4267200"/>
                </a:lnTo>
                <a:close/>
              </a:path>
            </a:pathLst>
          </a:custGeom>
          <a:solidFill>
            <a:schemeClr val="accent1"/>
          </a:solidFill>
        </p:spPr>
        <p:txBody>
          <a:bodyPr wrap="square" lIns="0" tIns="0" rIns="0" bIns="0" rtlCol="0"/>
          <a:lstStyle/>
          <a:p>
            <a:endParaRPr dirty="0"/>
          </a:p>
        </p:txBody>
      </p:sp>
    </p:spTree>
    <p:extLst>
      <p:ext uri="{BB962C8B-B14F-4D97-AF65-F5344CB8AC3E}">
        <p14:creationId xmlns:p14="http://schemas.microsoft.com/office/powerpoint/2010/main" val="554252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622">
          <p15:clr>
            <a:srgbClr val="FBAE40"/>
          </p15:clr>
        </p15:guide>
        <p15:guide id="2" pos="2880">
          <p15:clr>
            <a:srgbClr val="FBAE40"/>
          </p15:clr>
        </p15:guide>
        <p15:guide id="3" pos="3385">
          <p15:clr>
            <a:srgbClr val="FBAE40"/>
          </p15:clr>
        </p15:guide>
        <p15:guide id="4" orient="horz" pos="288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22" name="Title 1"/>
          <p:cNvSpPr>
            <a:spLocks noGrp="1"/>
          </p:cNvSpPr>
          <p:nvPr>
            <p:ph type="title" hasCustomPrompt="1"/>
          </p:nvPr>
        </p:nvSpPr>
        <p:spPr>
          <a:xfrm>
            <a:off x="609600" y="1584325"/>
            <a:ext cx="4419600" cy="1143000"/>
          </a:xfrm>
          <a:prstGeom prst="rect">
            <a:avLst/>
          </a:prstGeom>
        </p:spPr>
        <p:txBody>
          <a:bodyPr vert="horz"/>
          <a:lstStyle>
            <a:lvl1pPr>
              <a:defRPr>
                <a:solidFill>
                  <a:schemeClr val="tx2"/>
                </a:solidFill>
              </a:defRPr>
            </a:lvl1pPr>
          </a:lstStyle>
          <a:p>
            <a:r>
              <a:rPr lang="en-GB" dirty="0" smtClean="0"/>
              <a:t>Click to section title</a:t>
            </a:r>
            <a:endParaRPr lang="en-US" dirty="0"/>
          </a:p>
        </p:txBody>
      </p:sp>
      <p:sp>
        <p:nvSpPr>
          <p:cNvPr id="28" name="Parallelogram 27"/>
          <p:cNvSpPr/>
          <p:nvPr/>
        </p:nvSpPr>
        <p:spPr>
          <a:xfrm>
            <a:off x="5317526" y="269875"/>
            <a:ext cx="3387499" cy="4316413"/>
          </a:xfrm>
          <a:prstGeom prst="parallelogram">
            <a:avLst>
              <a:gd name="adj" fmla="val 54111"/>
            </a:avLst>
          </a:prstGeom>
          <a:solidFill>
            <a:srgbClr val="4F2750"/>
          </a:solidFill>
          <a:ln>
            <a:noFill/>
          </a:ln>
        </p:spPr>
        <p:txBody>
          <a:bodyPr wrap="square" lIns="0" tIns="0" rIns="0" bIns="0" rtlCol="0"/>
          <a:lstStyle/>
          <a:p>
            <a:endParaRPr lang="en-US" dirty="0">
              <a:solidFill>
                <a:schemeClr val="tx1"/>
              </a:solidFill>
            </a:endParaRPr>
          </a:p>
        </p:txBody>
      </p:sp>
      <p:sp>
        <p:nvSpPr>
          <p:cNvPr id="5" name="Picture Placeholder 4"/>
          <p:cNvSpPr>
            <a:spLocks noGrp="1" noChangeAspect="1"/>
          </p:cNvSpPr>
          <p:nvPr>
            <p:ph type="pic" sz="quarter" idx="13" hasCustomPrompt="1"/>
          </p:nvPr>
        </p:nvSpPr>
        <p:spPr>
          <a:xfrm>
            <a:off x="6603999" y="269876"/>
            <a:ext cx="2101025" cy="1295490"/>
          </a:xfrm>
          <a:custGeom>
            <a:avLst/>
            <a:gdLst>
              <a:gd name="connsiteX0" fmla="*/ 0 w 2101025"/>
              <a:gd name="connsiteY0" fmla="*/ 0 h 1293109"/>
              <a:gd name="connsiteX1" fmla="*/ 2101025 w 2101025"/>
              <a:gd name="connsiteY1" fmla="*/ 0 h 1293109"/>
              <a:gd name="connsiteX2" fmla="*/ 2101025 w 2101025"/>
              <a:gd name="connsiteY2" fmla="*/ 1293109 h 1293109"/>
              <a:gd name="connsiteX3" fmla="*/ 0 w 2101025"/>
              <a:gd name="connsiteY3" fmla="*/ 1293109 h 1293109"/>
              <a:gd name="connsiteX4" fmla="*/ 0 w 2101025"/>
              <a:gd name="connsiteY4" fmla="*/ 0 h 1293109"/>
              <a:gd name="connsiteX0" fmla="*/ 0 w 2101025"/>
              <a:gd name="connsiteY0" fmla="*/ 0 h 1295490"/>
              <a:gd name="connsiteX1" fmla="*/ 2101025 w 2101025"/>
              <a:gd name="connsiteY1" fmla="*/ 0 h 1295490"/>
              <a:gd name="connsiteX2" fmla="*/ 1553337 w 2101025"/>
              <a:gd name="connsiteY2" fmla="*/ 1295490 h 1295490"/>
              <a:gd name="connsiteX3" fmla="*/ 0 w 2101025"/>
              <a:gd name="connsiteY3" fmla="*/ 1293109 h 1295490"/>
              <a:gd name="connsiteX4" fmla="*/ 0 w 2101025"/>
              <a:gd name="connsiteY4" fmla="*/ 0 h 1295490"/>
              <a:gd name="connsiteX0" fmla="*/ 542925 w 2101025"/>
              <a:gd name="connsiteY0" fmla="*/ 0 h 1295490"/>
              <a:gd name="connsiteX1" fmla="*/ 2101025 w 2101025"/>
              <a:gd name="connsiteY1" fmla="*/ 0 h 1295490"/>
              <a:gd name="connsiteX2" fmla="*/ 1553337 w 2101025"/>
              <a:gd name="connsiteY2" fmla="*/ 1295490 h 1295490"/>
              <a:gd name="connsiteX3" fmla="*/ 0 w 2101025"/>
              <a:gd name="connsiteY3" fmla="*/ 1293109 h 1295490"/>
              <a:gd name="connsiteX4" fmla="*/ 542925 w 2101025"/>
              <a:gd name="connsiteY4" fmla="*/ 0 h 1295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01025" h="1295490">
                <a:moveTo>
                  <a:pt x="542925" y="0"/>
                </a:moveTo>
                <a:lnTo>
                  <a:pt x="2101025" y="0"/>
                </a:lnTo>
                <a:lnTo>
                  <a:pt x="1553337" y="1295490"/>
                </a:lnTo>
                <a:lnTo>
                  <a:pt x="0" y="1293109"/>
                </a:lnTo>
                <a:lnTo>
                  <a:pt x="542925" y="0"/>
                </a:lnTo>
                <a:close/>
              </a:path>
            </a:pathLst>
          </a:custGeom>
          <a:noFill/>
          <a:ln>
            <a:noFill/>
          </a:ln>
        </p:spPr>
        <p:txBody>
          <a:bodyPr>
            <a:noAutofit/>
          </a:bodyPr>
          <a:lstStyle>
            <a:lvl1pPr algn="ctr">
              <a:defRPr baseline="0">
                <a:solidFill>
                  <a:schemeClr val="bg1"/>
                </a:solidFill>
              </a:defRPr>
            </a:lvl1pPr>
          </a:lstStyle>
          <a:p>
            <a:r>
              <a:rPr lang="en-GB" dirty="0" smtClean="0"/>
              <a:t>Click to</a:t>
            </a:r>
            <a:br>
              <a:rPr lang="en-GB" dirty="0" smtClean="0"/>
            </a:br>
            <a:r>
              <a:rPr lang="en-GB" dirty="0" smtClean="0"/>
              <a:t>insert</a:t>
            </a:r>
            <a:br>
              <a:rPr lang="en-GB" dirty="0" smtClean="0"/>
            </a:br>
            <a:r>
              <a:rPr lang="en-GB" dirty="0" smtClean="0"/>
              <a:t>Photo</a:t>
            </a:r>
            <a:endParaRPr lang="en-GB" dirty="0"/>
          </a:p>
        </p:txBody>
      </p:sp>
      <p:sp>
        <p:nvSpPr>
          <p:cNvPr id="2" name="Footer Placeholder 1"/>
          <p:cNvSpPr>
            <a:spLocks noGrp="1"/>
          </p:cNvSpPr>
          <p:nvPr>
            <p:ph type="ftr" sz="quarter" idx="14"/>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5"/>
          </p:nvPr>
        </p:nvSpPr>
        <p:spPr/>
        <p:txBody>
          <a:bodyPr/>
          <a:lstStyle/>
          <a:p>
            <a:pPr marL="25400"/>
            <a:fld id="{81D60167-4931-47E6-BA6A-407CBD079E47}" type="slidenum">
              <a:rPr lang="en-US" smtClean="0"/>
              <a:pPr marL="25400"/>
              <a:t>‹#›</a:t>
            </a:fld>
            <a:endParaRPr lang="en-US" dirty="0"/>
          </a:p>
        </p:txBody>
      </p:sp>
      <p:sp>
        <p:nvSpPr>
          <p:cNvPr id="7" name="Parallelogram 6"/>
          <p:cNvSpPr/>
          <p:nvPr userDrawn="1"/>
        </p:nvSpPr>
        <p:spPr>
          <a:xfrm>
            <a:off x="5317526" y="269875"/>
            <a:ext cx="3387499" cy="4316413"/>
          </a:xfrm>
          <a:prstGeom prst="parallelogram">
            <a:avLst>
              <a:gd name="adj" fmla="val 54111"/>
            </a:avLst>
          </a:prstGeom>
          <a:solidFill>
            <a:srgbClr val="4F2750"/>
          </a:solidFill>
          <a:ln>
            <a:noFill/>
          </a:ln>
        </p:spPr>
        <p:txBody>
          <a:bodyPr wrap="square" lIns="0" tIns="0" rIns="0" bIns="0" rtlCol="0"/>
          <a:lstStyle/>
          <a:p>
            <a:endParaRPr lang="en-US" dirty="0">
              <a:solidFill>
                <a:schemeClr val="tx1"/>
              </a:solidFill>
            </a:endParaRPr>
          </a:p>
        </p:txBody>
      </p:sp>
    </p:spTree>
    <p:extLst>
      <p:ext uri="{BB962C8B-B14F-4D97-AF65-F5344CB8AC3E}">
        <p14:creationId xmlns:p14="http://schemas.microsoft.com/office/powerpoint/2010/main" val="890604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622">
          <p15:clr>
            <a:srgbClr val="FBAE40"/>
          </p15:clr>
        </p15:guide>
        <p15:guide id="2" pos="5533">
          <p15:clr>
            <a:srgbClr val="FBAE40"/>
          </p15:clr>
        </p15:guide>
        <p15:guide id="3" orient="horz" pos="170">
          <p15:clr>
            <a:srgbClr val="FBAE40"/>
          </p15:clr>
        </p15:guide>
        <p15:guide id="4" pos="3356">
          <p15:clr>
            <a:srgbClr val="FBAE40"/>
          </p15:clr>
        </p15:guide>
        <p15:guide id="5" pos="4542">
          <p15:clr>
            <a:srgbClr val="FBAE40"/>
          </p15:clr>
        </p15:guide>
        <p15:guide id="6" orient="horz" pos="2889">
          <p15:clr>
            <a:srgbClr val="FBAE40"/>
          </p15:clr>
        </p15:guide>
        <p15:guide id="7" pos="4160">
          <p15:clr>
            <a:srgbClr val="FBAE40"/>
          </p15:clr>
        </p15:guide>
        <p15:guide id="8" pos="5483">
          <p15:clr>
            <a:srgbClr val="FBAE40"/>
          </p15:clr>
        </p15:guide>
        <p15:guide id="9" pos="5136">
          <p15:clr>
            <a:srgbClr val="FBAE40"/>
          </p15:clr>
        </p15:guide>
        <p15:guide id="10" pos="4505">
          <p15:clr>
            <a:srgbClr val="FBAE40"/>
          </p15:clr>
        </p15:guide>
        <p15:guide id="11" orient="horz" pos="98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divider, stone">
    <p:spTree>
      <p:nvGrpSpPr>
        <p:cNvPr id="1" name=""/>
        <p:cNvGrpSpPr/>
        <p:nvPr/>
      </p:nvGrpSpPr>
      <p:grpSpPr>
        <a:xfrm>
          <a:off x="0" y="0"/>
          <a:ext cx="0" cy="0"/>
          <a:chOff x="0" y="0"/>
          <a:chExt cx="0" cy="0"/>
        </a:xfrm>
      </p:grpSpPr>
      <p:sp>
        <p:nvSpPr>
          <p:cNvPr id="5" name="object 2"/>
          <p:cNvSpPr/>
          <p:nvPr/>
        </p:nvSpPr>
        <p:spPr>
          <a:xfrm>
            <a:off x="359994" y="269874"/>
            <a:ext cx="7107606" cy="4316414"/>
          </a:xfrm>
          <a:custGeom>
            <a:avLst/>
            <a:gdLst/>
            <a:ahLst/>
            <a:cxnLst/>
            <a:rect l="l" t="t" r="r" b="b"/>
            <a:pathLst>
              <a:path w="6878930" h="4320000">
                <a:moveTo>
                  <a:pt x="0" y="0"/>
                </a:moveTo>
                <a:lnTo>
                  <a:pt x="6878930" y="0"/>
                </a:lnTo>
                <a:lnTo>
                  <a:pt x="6878930" y="2248683"/>
                </a:lnTo>
                <a:lnTo>
                  <a:pt x="6040806" y="2248683"/>
                </a:lnTo>
                <a:lnTo>
                  <a:pt x="6040806" y="4320000"/>
                </a:lnTo>
                <a:lnTo>
                  <a:pt x="0" y="4320000"/>
                </a:lnTo>
                <a:close/>
              </a:path>
            </a:pathLst>
          </a:custGeom>
          <a:solidFill>
            <a:schemeClr val="bg2"/>
          </a:solidFill>
        </p:spPr>
        <p:txBody>
          <a:bodyPr wrap="square" lIns="0" tIns="0" rIns="0" bIns="0" rtlCol="0"/>
          <a:lstStyle/>
          <a:p>
            <a:endParaRPr dirty="0"/>
          </a:p>
        </p:txBody>
      </p:sp>
      <p:sp>
        <p:nvSpPr>
          <p:cNvPr id="20" name="Title 1"/>
          <p:cNvSpPr>
            <a:spLocks noGrp="1"/>
          </p:cNvSpPr>
          <p:nvPr>
            <p:ph type="title" hasCustomPrompt="1"/>
          </p:nvPr>
        </p:nvSpPr>
        <p:spPr>
          <a:xfrm>
            <a:off x="609600" y="1584325"/>
            <a:ext cx="4419600" cy="1143000"/>
          </a:xfrm>
          <a:prstGeom prst="rect">
            <a:avLst/>
          </a:prstGeom>
        </p:spPr>
        <p:txBody>
          <a:bodyPr vert="horz"/>
          <a:lstStyle>
            <a:lvl1pPr>
              <a:defRPr>
                <a:solidFill>
                  <a:schemeClr val="accent1"/>
                </a:solidFill>
              </a:defRPr>
            </a:lvl1pPr>
          </a:lstStyle>
          <a:p>
            <a:r>
              <a:rPr lang="en-GB" dirty="0" smtClean="0"/>
              <a:t>Click to edit Section title</a:t>
            </a:r>
            <a:endParaRPr lang="en-US" dirty="0"/>
          </a:p>
        </p:txBody>
      </p:sp>
      <p:sp>
        <p:nvSpPr>
          <p:cNvPr id="11" name="Parallelogram 10"/>
          <p:cNvSpPr/>
          <p:nvPr/>
        </p:nvSpPr>
        <p:spPr>
          <a:xfrm>
            <a:off x="5317526" y="269875"/>
            <a:ext cx="3387499" cy="4316413"/>
          </a:xfrm>
          <a:prstGeom prst="parallelogram">
            <a:avLst>
              <a:gd name="adj" fmla="val 54111"/>
            </a:avLst>
          </a:prstGeom>
          <a:solidFill>
            <a:srgbClr val="4F2750"/>
          </a:solidFill>
        </p:spPr>
        <p:txBody>
          <a:bodyPr wrap="square" lIns="0" tIns="0" rIns="0" bIns="0" rtlCol="0"/>
          <a:lstStyle/>
          <a:p>
            <a:endParaRPr lang="en-US" dirty="0">
              <a:solidFill>
                <a:schemeClr val="tx1"/>
              </a:solidFill>
            </a:endParaRPr>
          </a:p>
        </p:txBody>
      </p:sp>
      <p:sp>
        <p:nvSpPr>
          <p:cNvPr id="15" name="Picture Placeholder 4"/>
          <p:cNvSpPr>
            <a:spLocks noGrp="1" noChangeAspect="1"/>
          </p:cNvSpPr>
          <p:nvPr>
            <p:ph type="pic" sz="quarter" idx="13"/>
          </p:nvPr>
        </p:nvSpPr>
        <p:spPr>
          <a:xfrm>
            <a:off x="6603999" y="269876"/>
            <a:ext cx="2101025" cy="1295490"/>
          </a:xfrm>
          <a:custGeom>
            <a:avLst/>
            <a:gdLst>
              <a:gd name="connsiteX0" fmla="*/ 0 w 2101025"/>
              <a:gd name="connsiteY0" fmla="*/ 0 h 1293109"/>
              <a:gd name="connsiteX1" fmla="*/ 2101025 w 2101025"/>
              <a:gd name="connsiteY1" fmla="*/ 0 h 1293109"/>
              <a:gd name="connsiteX2" fmla="*/ 2101025 w 2101025"/>
              <a:gd name="connsiteY2" fmla="*/ 1293109 h 1293109"/>
              <a:gd name="connsiteX3" fmla="*/ 0 w 2101025"/>
              <a:gd name="connsiteY3" fmla="*/ 1293109 h 1293109"/>
              <a:gd name="connsiteX4" fmla="*/ 0 w 2101025"/>
              <a:gd name="connsiteY4" fmla="*/ 0 h 1293109"/>
              <a:gd name="connsiteX0" fmla="*/ 0 w 2101025"/>
              <a:gd name="connsiteY0" fmla="*/ 0 h 1295490"/>
              <a:gd name="connsiteX1" fmla="*/ 2101025 w 2101025"/>
              <a:gd name="connsiteY1" fmla="*/ 0 h 1295490"/>
              <a:gd name="connsiteX2" fmla="*/ 1553337 w 2101025"/>
              <a:gd name="connsiteY2" fmla="*/ 1295490 h 1295490"/>
              <a:gd name="connsiteX3" fmla="*/ 0 w 2101025"/>
              <a:gd name="connsiteY3" fmla="*/ 1293109 h 1295490"/>
              <a:gd name="connsiteX4" fmla="*/ 0 w 2101025"/>
              <a:gd name="connsiteY4" fmla="*/ 0 h 1295490"/>
              <a:gd name="connsiteX0" fmla="*/ 542925 w 2101025"/>
              <a:gd name="connsiteY0" fmla="*/ 0 h 1295490"/>
              <a:gd name="connsiteX1" fmla="*/ 2101025 w 2101025"/>
              <a:gd name="connsiteY1" fmla="*/ 0 h 1295490"/>
              <a:gd name="connsiteX2" fmla="*/ 1553337 w 2101025"/>
              <a:gd name="connsiteY2" fmla="*/ 1295490 h 1295490"/>
              <a:gd name="connsiteX3" fmla="*/ 0 w 2101025"/>
              <a:gd name="connsiteY3" fmla="*/ 1293109 h 1295490"/>
              <a:gd name="connsiteX4" fmla="*/ 542925 w 2101025"/>
              <a:gd name="connsiteY4" fmla="*/ 0 h 1295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01025" h="1295490">
                <a:moveTo>
                  <a:pt x="542925" y="0"/>
                </a:moveTo>
                <a:lnTo>
                  <a:pt x="2101025" y="0"/>
                </a:lnTo>
                <a:lnTo>
                  <a:pt x="1553337" y="1295490"/>
                </a:lnTo>
                <a:lnTo>
                  <a:pt x="0" y="1293109"/>
                </a:lnTo>
                <a:lnTo>
                  <a:pt x="542925" y="0"/>
                </a:lnTo>
                <a:close/>
              </a:path>
            </a:pathLst>
          </a:custGeom>
          <a:noFill/>
        </p:spPr>
        <p:txBody>
          <a:bodyPr>
            <a:noAutofit/>
          </a:bodyPr>
          <a:lstStyle/>
          <a:p>
            <a:r>
              <a:rPr lang="en-US" smtClean="0"/>
              <a:t>Click icon to add picture</a:t>
            </a:r>
            <a:endParaRPr lang="en-GB" dirty="0"/>
          </a:p>
        </p:txBody>
      </p:sp>
      <p:sp>
        <p:nvSpPr>
          <p:cNvPr id="2" name="Footer Placeholder 1"/>
          <p:cNvSpPr>
            <a:spLocks noGrp="1"/>
          </p:cNvSpPr>
          <p:nvPr>
            <p:ph type="ftr" sz="quarter" idx="14"/>
          </p:nvPr>
        </p:nvSpPr>
        <p:spPr>
          <a:xfrm>
            <a:off x="2016000" y="4791600"/>
            <a:ext cx="2385427" cy="138499"/>
          </a:xfrm>
        </p:spPr>
        <p:txBody>
          <a:bodyPr/>
          <a:lstStyle/>
          <a:p>
            <a:pPr marL="12700"/>
            <a:endParaRPr lang="en-GB" dirty="0"/>
          </a:p>
        </p:txBody>
      </p:sp>
      <p:sp>
        <p:nvSpPr>
          <p:cNvPr id="3" name="Slide Number Placeholder 2"/>
          <p:cNvSpPr>
            <a:spLocks noGrp="1"/>
          </p:cNvSpPr>
          <p:nvPr>
            <p:ph type="sldNum" sz="quarter" idx="15"/>
          </p:nvPr>
        </p:nvSpPr>
        <p:spPr/>
        <p:txBody>
          <a:bodyPr/>
          <a:lstStyle/>
          <a:p>
            <a:pPr marL="25400"/>
            <a:fld id="{81D60167-4931-47E6-BA6A-407CBD079E47}" type="slidenum">
              <a:rPr lang="en-US" smtClean="0"/>
              <a:pPr marL="25400"/>
              <a:t>‹#›</a:t>
            </a:fld>
            <a:endParaRPr lang="en-US" dirty="0"/>
          </a:p>
        </p:txBody>
      </p:sp>
      <p:sp>
        <p:nvSpPr>
          <p:cNvPr id="8" name="object 2"/>
          <p:cNvSpPr/>
          <p:nvPr userDrawn="1"/>
        </p:nvSpPr>
        <p:spPr>
          <a:xfrm>
            <a:off x="359994" y="269874"/>
            <a:ext cx="7107606" cy="4316414"/>
          </a:xfrm>
          <a:custGeom>
            <a:avLst/>
            <a:gdLst/>
            <a:ahLst/>
            <a:cxnLst/>
            <a:rect l="l" t="t" r="r" b="b"/>
            <a:pathLst>
              <a:path w="6878930" h="4320000">
                <a:moveTo>
                  <a:pt x="0" y="0"/>
                </a:moveTo>
                <a:lnTo>
                  <a:pt x="6878930" y="0"/>
                </a:lnTo>
                <a:lnTo>
                  <a:pt x="6878930" y="2248683"/>
                </a:lnTo>
                <a:lnTo>
                  <a:pt x="6040806" y="2248683"/>
                </a:lnTo>
                <a:lnTo>
                  <a:pt x="6040806" y="4320000"/>
                </a:lnTo>
                <a:lnTo>
                  <a:pt x="0" y="4320000"/>
                </a:lnTo>
                <a:close/>
              </a:path>
            </a:pathLst>
          </a:custGeom>
          <a:solidFill>
            <a:schemeClr val="bg2"/>
          </a:solidFill>
        </p:spPr>
        <p:txBody>
          <a:bodyPr wrap="square" lIns="0" tIns="0" rIns="0" bIns="0" rtlCol="0"/>
          <a:lstStyle/>
          <a:p>
            <a:endParaRPr dirty="0"/>
          </a:p>
        </p:txBody>
      </p:sp>
      <p:sp>
        <p:nvSpPr>
          <p:cNvPr id="9" name="Parallelogram 8"/>
          <p:cNvSpPr/>
          <p:nvPr userDrawn="1"/>
        </p:nvSpPr>
        <p:spPr>
          <a:xfrm>
            <a:off x="5317526" y="269875"/>
            <a:ext cx="3387499" cy="4316413"/>
          </a:xfrm>
          <a:prstGeom prst="parallelogram">
            <a:avLst>
              <a:gd name="adj" fmla="val 54111"/>
            </a:avLst>
          </a:prstGeom>
          <a:solidFill>
            <a:srgbClr val="4F2750"/>
          </a:solidFill>
        </p:spPr>
        <p:txBody>
          <a:bodyPr wrap="square" lIns="0" tIns="0" rIns="0" bIns="0" rtlCol="0"/>
          <a:lstStyle/>
          <a:p>
            <a:endParaRPr lang="en-US" dirty="0">
              <a:solidFill>
                <a:schemeClr val="tx1"/>
              </a:solidFill>
            </a:endParaRPr>
          </a:p>
        </p:txBody>
      </p:sp>
    </p:spTree>
    <p:extLst>
      <p:ext uri="{BB962C8B-B14F-4D97-AF65-F5344CB8AC3E}">
        <p14:creationId xmlns:p14="http://schemas.microsoft.com/office/powerpoint/2010/main" val="708359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17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Holder 3"/>
          <p:cNvSpPr>
            <a:spLocks noGrp="1"/>
          </p:cNvSpPr>
          <p:nvPr>
            <p:ph type="body" idx="1"/>
          </p:nvPr>
        </p:nvSpPr>
        <p:spPr>
          <a:xfrm>
            <a:off x="342516" y="1629062"/>
            <a:ext cx="8496684" cy="276999"/>
          </a:xfrm>
          <a:prstGeom prst="rect">
            <a:avLst/>
          </a:prstGeom>
        </p:spPr>
        <p:txBody>
          <a:bodyPr wrap="square" lIns="0" tIns="0" rIns="0" bIns="0">
            <a:spAutoFit/>
          </a:bodyPr>
          <a:lstStyle>
            <a:lvl1pPr>
              <a:defRPr b="0" i="0">
                <a:solidFill>
                  <a:schemeClr val="tx1"/>
                </a:solidFill>
              </a:defRPr>
            </a:lvl1pPr>
          </a:lstStyle>
          <a:p>
            <a:endParaRPr dirty="0"/>
          </a:p>
        </p:txBody>
      </p:sp>
      <p:sp>
        <p:nvSpPr>
          <p:cNvPr id="14" name="Holder 4"/>
          <p:cNvSpPr>
            <a:spLocks noGrp="1"/>
          </p:cNvSpPr>
          <p:nvPr>
            <p:ph type="ftr" sz="quarter" idx="3"/>
          </p:nvPr>
        </p:nvSpPr>
        <p:spPr>
          <a:xfrm>
            <a:off x="2016000" y="4791600"/>
            <a:ext cx="2385427" cy="138499"/>
          </a:xfrm>
          <a:prstGeom prst="rect">
            <a:avLst/>
          </a:prstGeom>
        </p:spPr>
        <p:txBody>
          <a:bodyPr wrap="square" lIns="0" tIns="0" rIns="0" bIns="0" anchor="ctr">
            <a:spAutoFit/>
          </a:bodyPr>
          <a:lstStyle>
            <a:lvl1pPr>
              <a:defRPr sz="900" b="0" i="0">
                <a:solidFill>
                  <a:schemeClr val="tx1"/>
                </a:solidFill>
                <a:latin typeface="Trebuchet MS"/>
                <a:cs typeface="Trebuchet MS"/>
              </a:defRPr>
            </a:lvl1pPr>
          </a:lstStyle>
          <a:p>
            <a:pPr marL="12700"/>
            <a:endParaRPr lang="en-GB" dirty="0"/>
          </a:p>
        </p:txBody>
      </p:sp>
      <p:sp>
        <p:nvSpPr>
          <p:cNvPr id="15" name="Holder 4"/>
          <p:cNvSpPr>
            <a:spLocks noGrp="1"/>
          </p:cNvSpPr>
          <p:nvPr>
            <p:ph type="sldNum" sz="quarter" idx="4"/>
          </p:nvPr>
        </p:nvSpPr>
        <p:spPr>
          <a:xfrm>
            <a:off x="6218503" y="4789050"/>
            <a:ext cx="2622550" cy="152400"/>
          </a:xfrm>
          <a:prstGeom prst="rect">
            <a:avLst/>
          </a:prstGeom>
        </p:spPr>
        <p:txBody>
          <a:bodyPr lIns="0" tIns="0" rIns="0" bIns="0"/>
          <a:lstStyle>
            <a:lvl1pPr algn="r">
              <a:defRPr sz="950" b="0" i="0">
                <a:solidFill>
                  <a:schemeClr val="tx1"/>
                </a:solidFill>
                <a:latin typeface="Trebuchet MS"/>
                <a:cs typeface="Trebuchet MS"/>
              </a:defRPr>
            </a:lvl1pPr>
          </a:lstStyle>
          <a:p>
            <a:pPr marL="25400"/>
            <a:fld id="{81D60167-4931-47E6-BA6A-407CBD079E47}" type="slidenum">
              <a:rPr lang="en-US" smtClean="0"/>
              <a:pPr marL="25400"/>
              <a:t>‹#›</a:t>
            </a:fld>
            <a:endParaRPr lang="en-US" dirty="0"/>
          </a:p>
        </p:txBody>
      </p:sp>
      <p:sp>
        <p:nvSpPr>
          <p:cNvPr id="5" name="Title Placeholder 4"/>
          <p:cNvSpPr>
            <a:spLocks noGrp="1"/>
          </p:cNvSpPr>
          <p:nvPr>
            <p:ph type="title"/>
          </p:nvPr>
        </p:nvSpPr>
        <p:spPr>
          <a:xfrm>
            <a:off x="350838" y="379413"/>
            <a:ext cx="8488362" cy="555625"/>
          </a:xfrm>
          <a:prstGeom prst="rect">
            <a:avLst/>
          </a:prstGeom>
        </p:spPr>
        <p:txBody>
          <a:bodyPr vert="horz" lIns="0" tIns="0" rIns="0" bIns="0" rtlCol="0" anchor="ctr">
            <a:normAutofit/>
          </a:bodyPr>
          <a:lstStyle/>
          <a:p>
            <a:r>
              <a:rPr lang="en-US" dirty="0" smtClean="0"/>
              <a:t>Title header style 36pt Bold</a:t>
            </a:r>
            <a:endParaRPr lang="en-GB" dirty="0"/>
          </a:p>
        </p:txBody>
      </p:sp>
      <p:pic>
        <p:nvPicPr>
          <p:cNvPr id="6" name="Picture 5"/>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352747" y="4823823"/>
            <a:ext cx="1315713" cy="82854"/>
          </a:xfrm>
          <a:prstGeom prst="rect">
            <a:avLst/>
          </a:prstGeom>
        </p:spPr>
      </p:pic>
      <p:sp>
        <p:nvSpPr>
          <p:cNvPr id="2" name="TextBox 1"/>
          <p:cNvSpPr txBox="1"/>
          <p:nvPr/>
        </p:nvSpPr>
        <p:spPr>
          <a:xfrm>
            <a:off x="1706414" y="4749834"/>
            <a:ext cx="245192" cy="230832"/>
          </a:xfrm>
          <a:prstGeom prst="rect">
            <a:avLst/>
          </a:prstGeom>
          <a:noFill/>
        </p:spPr>
        <p:txBody>
          <a:bodyPr wrap="none" rtlCol="0">
            <a:spAutoFit/>
          </a:bodyPr>
          <a:lstStyle/>
          <a:p>
            <a:r>
              <a:rPr lang="en-GB" sz="900" dirty="0" smtClean="0"/>
              <a:t>/</a:t>
            </a:r>
            <a:endParaRPr lang="en-US" sz="900" dirty="0"/>
          </a:p>
        </p:txBody>
      </p:sp>
      <p:pic>
        <p:nvPicPr>
          <p:cNvPr id="8" name="Picture 7"/>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352747" y="4823823"/>
            <a:ext cx="1315713" cy="82854"/>
          </a:xfrm>
          <a:prstGeom prst="rect">
            <a:avLst/>
          </a:prstGeom>
        </p:spPr>
      </p:pic>
      <p:sp>
        <p:nvSpPr>
          <p:cNvPr id="9" name="TextBox 8"/>
          <p:cNvSpPr txBox="1"/>
          <p:nvPr userDrawn="1"/>
        </p:nvSpPr>
        <p:spPr>
          <a:xfrm>
            <a:off x="1706414" y="4749834"/>
            <a:ext cx="245192" cy="230832"/>
          </a:xfrm>
          <a:prstGeom prst="rect">
            <a:avLst/>
          </a:prstGeom>
          <a:noFill/>
        </p:spPr>
        <p:txBody>
          <a:bodyPr wrap="none" rtlCol="0">
            <a:spAutoFit/>
          </a:bodyPr>
          <a:lstStyle/>
          <a:p>
            <a:r>
              <a:rPr lang="en-GB" sz="900" dirty="0" smtClean="0"/>
              <a:t>/</a:t>
            </a:r>
            <a:endParaRPr lang="en-US" sz="900" dirty="0"/>
          </a:p>
        </p:txBody>
      </p:sp>
    </p:spTree>
    <p:extLst>
      <p:ext uri="{BB962C8B-B14F-4D97-AF65-F5344CB8AC3E}">
        <p14:creationId xmlns:p14="http://schemas.microsoft.com/office/powerpoint/2010/main" val="225275787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 id="2147483733" r:id="rId19"/>
    <p:sldLayoutId id="2147483734" r:id="rId20"/>
    <p:sldLayoutId id="2147483735" r:id="rId21"/>
    <p:sldLayoutId id="2147483736" r:id="rId22"/>
    <p:sldLayoutId id="2147483737" r:id="rId23"/>
    <p:sldLayoutId id="2147483738" r:id="rId24"/>
    <p:sldLayoutId id="2147483739" r:id="rId2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eaLnBrk="1" hangingPunct="1">
        <a:defRPr sz="3600" b="1" baseline="0">
          <a:solidFill>
            <a:srgbClr val="4F2750"/>
          </a:solidFill>
          <a:latin typeface="+mj-lt"/>
          <a:ea typeface="+mj-ea"/>
          <a:cs typeface="+mj-cs"/>
        </a:defRPr>
      </a:lvl1pPr>
    </p:titleStyle>
    <p:bodyStyle>
      <a:lvl1pPr marL="0" eaLnBrk="1" hangingPunct="1">
        <a:defRPr>
          <a:solidFill>
            <a:schemeClr val="tx1"/>
          </a:solidFill>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extLst mod="1">
    <p:ext uri="{27BBF7A9-308A-43DC-89C8-2F10F3537804}">
      <p15:sldGuideLst xmlns:p15="http://schemas.microsoft.com/office/powerpoint/2012/main">
        <p15:guide id="0" orient="horz" pos="239" userDrawn="1">
          <p15:clr>
            <a:srgbClr val="F26B43"/>
          </p15:clr>
        </p15:guide>
        <p15:guide id="1" orient="horz" pos="589" userDrawn="1">
          <p15:clr>
            <a:srgbClr val="F26B43"/>
          </p15:clr>
        </p15:guide>
        <p15:guide id="2" pos="2880" userDrawn="1">
          <p15:clr>
            <a:srgbClr val="F26B43"/>
          </p15:clr>
        </p15:guide>
        <p15:guide id="3" pos="221" userDrawn="1">
          <p15:clr>
            <a:srgbClr val="F26B43"/>
          </p15:clr>
        </p15:guide>
        <p15:guide id="4" pos="55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29&amp;crumb-action=replace&amp;docguid=I68410501E42711DA8FC2A0F0355337E9" TargetMode="Externa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hyperlink" Target="https://login.westlaw.co.uk/maf/wluk/app/document?src=doc&amp;linktype=ref&amp;context=24&amp;crumb-action=replace&amp;docguid=IC6139300E42711DA8FC2A0F0355337E9" TargetMode="External"/><Relationship Id="rId2" Type="http://schemas.openxmlformats.org/officeDocument/2006/relationships/hyperlink" Target="https://login.westlaw.co.uk/maf/wluk/app/document?src=doc&amp;linktype=ref&amp;context=24&amp;crumb-action=replace&amp;docguid=I68410501E42711DA8FC2A0F0355337E9" TargetMode="External"/><Relationship Id="rId1" Type="http://schemas.openxmlformats.org/officeDocument/2006/relationships/slideLayout" Target="../slideLayouts/slideLayout24.xml"/><Relationship Id="rId5" Type="http://schemas.openxmlformats.org/officeDocument/2006/relationships/hyperlink" Target="https://login.westlaw.co.uk/maf/wluk/app/document?src=doc&amp;linktype=ref&amp;context=24&amp;crumb-action=replace&amp;docguid=I8F0974B0E42711DA8FC2A0F0355337E9" TargetMode="External"/><Relationship Id="rId4" Type="http://schemas.openxmlformats.org/officeDocument/2006/relationships/hyperlink" Target="https://login.westlaw.co.uk/maf/wluk/app/document?src=doc&amp;linktype=ref&amp;context=24&amp;crumb-action=replace&amp;docguid=I05BCA320CD9411E4B0C3859E0D2BAB5E"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login.westlaw.co.uk/maf/wluk/app/document?src=doc&amp;linktype=ref&amp;context=24&amp;crumb-action=replace&amp;docguid=I35394FC091B611E2885BFEB31A8CC06B" TargetMode="External"/><Relationship Id="rId2" Type="http://schemas.openxmlformats.org/officeDocument/2006/relationships/hyperlink" Target="https://login.westlaw.co.uk/maf/wluk/app/document?src=doc&amp;linktype=ref&amp;context=24&amp;crumb-action=replace&amp;docguid=I05BCA320CD9411E4B0C3859E0D2BAB5E" TargetMode="Externa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24&amp;crumb-action=replace&amp;docguid=IC6139300E42711DA8FC2A0F0355337E9" TargetMode="Externa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24&amp;crumb-action=replace&amp;docguid=I68410501E42711DA8FC2A0F0355337E9" TargetMode="Externa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38&amp;crumb-action=replace&amp;docguid=I75BAAC70E4F911DC8E138AB5DF4AA58D" TargetMode="Externa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54&amp;crumb-action=replace&amp;docguid=IC6139300E42711DA8FC2A0F0355337E9" TargetMode="Externa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54&amp;crumb-action=replace&amp;docguid=IC6139300E42711DA8FC2A0F0355337E9" TargetMode="Externa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29&amp;crumb-action=replace&amp;docguid=IE0EEA8B067BA11E09F6FAEAD504BD6DF" TargetMode="Externa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29&amp;crumb-action=replace&amp;docguid=IC6139300E42711DA8FC2A0F0355337E9" TargetMode="Externa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3" Type="http://schemas.openxmlformats.org/officeDocument/2006/relationships/hyperlink" Target="https://login.westlaw.co.uk/maf/wluk/app/document?src=doc&amp;linktype=ref&amp;context=29&amp;crumb-action=replace&amp;docguid=IC6139300E42711DA8FC2A0F0355337E9" TargetMode="External"/><Relationship Id="rId2" Type="http://schemas.openxmlformats.org/officeDocument/2006/relationships/hyperlink" Target="https://login.westlaw.co.uk/maf/wluk/app/document?src=doc&amp;linktype=ref&amp;context=29&amp;crumb-action=replace&amp;docguid=I65CAB000E43611DA8FC2A0F0355337E9" TargetMode="Externa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hyperlink" Target="https://login.westlaw.co.uk/maf/wluk/app/document?src=doc&amp;linktype=ref&amp;context=29&amp;crumb-action=replace&amp;docguid=IC6139300E42711DA8FC2A0F0355337E9" TargetMode="Externa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5299" y="435301"/>
            <a:ext cx="5307772" cy="2866935"/>
          </a:xfrm>
        </p:spPr>
        <p:txBody>
          <a:bodyPr>
            <a:normAutofit/>
          </a:bodyPr>
          <a:lstStyle/>
          <a:p>
            <a:pPr>
              <a:lnSpc>
                <a:spcPct val="90000"/>
              </a:lnSpc>
            </a:pPr>
            <a:r>
              <a:rPr lang="en-GB" sz="2400" noProof="0" dirty="0" smtClean="0">
                <a:solidFill>
                  <a:srgbClr val="4E2E3F"/>
                </a:solidFill>
              </a:rPr>
              <a:t>Trusts, Contract and the Future of Discretionary Powers: the </a:t>
            </a:r>
            <a:r>
              <a:rPr lang="en-GB" sz="2400" i="1" noProof="0" dirty="0" smtClean="0">
                <a:solidFill>
                  <a:srgbClr val="4E2E3F"/>
                </a:solidFill>
              </a:rPr>
              <a:t>IBM v Dalgleish </a:t>
            </a:r>
            <a:r>
              <a:rPr lang="en-GB" sz="2400" noProof="0" dirty="0" smtClean="0">
                <a:solidFill>
                  <a:srgbClr val="4E2E3F"/>
                </a:solidFill>
              </a:rPr>
              <a:t>litigation</a:t>
            </a:r>
            <a:br>
              <a:rPr lang="en-GB" sz="2400" noProof="0" dirty="0" smtClean="0">
                <a:solidFill>
                  <a:srgbClr val="4E2E3F"/>
                </a:solidFill>
              </a:rPr>
            </a:br>
            <a:r>
              <a:rPr lang="en-GB" sz="2400" noProof="0" dirty="0" smtClean="0">
                <a:solidFill>
                  <a:srgbClr val="4E2E3F"/>
                </a:solidFill>
              </a:rPr>
              <a:t/>
            </a:r>
            <a:br>
              <a:rPr lang="en-GB" sz="2400" noProof="0" dirty="0" smtClean="0">
                <a:solidFill>
                  <a:srgbClr val="4E2E3F"/>
                </a:solidFill>
              </a:rPr>
            </a:br>
            <a:r>
              <a:rPr lang="en-GB" sz="2400" noProof="0" dirty="0" smtClean="0">
                <a:solidFill>
                  <a:srgbClr val="4E2E3F"/>
                </a:solidFill>
              </a:rPr>
              <a:t>Old Library - All Souls College</a:t>
            </a:r>
            <a:r>
              <a:rPr lang="en-GB" sz="3100" noProof="0" dirty="0" smtClean="0">
                <a:solidFill>
                  <a:srgbClr val="4E2E3F"/>
                </a:solidFill>
              </a:rPr>
              <a:t/>
            </a:r>
            <a:br>
              <a:rPr lang="en-GB" sz="3100" noProof="0" dirty="0" smtClean="0">
                <a:solidFill>
                  <a:srgbClr val="4E2E3F"/>
                </a:solidFill>
              </a:rPr>
            </a:br>
            <a:endParaRPr lang="en-GB" b="0" noProof="0" dirty="0">
              <a:solidFill>
                <a:srgbClr val="4E2E3F"/>
              </a:solidFill>
            </a:endParaRPr>
          </a:p>
        </p:txBody>
      </p:sp>
      <p:sp>
        <p:nvSpPr>
          <p:cNvPr id="5" name="object 26"/>
          <p:cNvSpPr txBox="1"/>
          <p:nvPr/>
        </p:nvSpPr>
        <p:spPr>
          <a:xfrm>
            <a:off x="635299" y="3146678"/>
            <a:ext cx="2062480" cy="1292662"/>
          </a:xfrm>
          <a:prstGeom prst="rect">
            <a:avLst/>
          </a:prstGeom>
        </p:spPr>
        <p:txBody>
          <a:bodyPr vert="horz" wrap="square" lIns="0" tIns="0" rIns="0" bIns="0" rtlCol="0">
            <a:spAutoFit/>
          </a:bodyPr>
          <a:lstStyle/>
          <a:p>
            <a:pPr marL="12700" marR="5080">
              <a:lnSpc>
                <a:spcPct val="100000"/>
              </a:lnSpc>
            </a:pPr>
            <a:r>
              <a:rPr lang="en-GB" sz="1400" dirty="0" smtClean="0">
                <a:solidFill>
                  <a:srgbClr val="56264E"/>
                </a:solidFill>
                <a:latin typeface="Trebuchet MS"/>
                <a:cs typeface="Trebuchet MS"/>
              </a:rPr>
              <a:t>Dr Daniel Schaffer, Slaughter and May &amp; Fraser Campbell</a:t>
            </a:r>
            <a:r>
              <a:rPr lang="en-GB" sz="1400" smtClean="0">
                <a:solidFill>
                  <a:srgbClr val="56264E"/>
                </a:solidFill>
                <a:latin typeface="Trebuchet MS"/>
                <a:cs typeface="Trebuchet MS"/>
              </a:rPr>
              <a:t>, All </a:t>
            </a:r>
            <a:r>
              <a:rPr lang="en-GB" sz="1400" dirty="0" smtClean="0">
                <a:solidFill>
                  <a:srgbClr val="56264E"/>
                </a:solidFill>
                <a:latin typeface="Trebuchet MS"/>
                <a:cs typeface="Trebuchet MS"/>
              </a:rPr>
              <a:t>Souls and Blackstone Chambers </a:t>
            </a:r>
          </a:p>
          <a:p>
            <a:pPr marL="12700" marR="5080">
              <a:lnSpc>
                <a:spcPct val="100000"/>
              </a:lnSpc>
            </a:pPr>
            <a:r>
              <a:rPr lang="en-GB" sz="1400" dirty="0" smtClean="0">
                <a:solidFill>
                  <a:srgbClr val="56264E"/>
                </a:solidFill>
                <a:latin typeface="Trebuchet MS"/>
                <a:cs typeface="Trebuchet MS"/>
              </a:rPr>
              <a:t>2 November 2017</a:t>
            </a:r>
            <a:endParaRPr sz="1400" dirty="0">
              <a:latin typeface="Trebuchet MS"/>
              <a:cs typeface="Trebuchet MS"/>
            </a:endParaRPr>
          </a:p>
        </p:txBody>
      </p:sp>
      <p:sp>
        <p:nvSpPr>
          <p:cNvPr id="6" name="object 25"/>
          <p:cNvSpPr txBox="1"/>
          <p:nvPr/>
        </p:nvSpPr>
        <p:spPr>
          <a:xfrm>
            <a:off x="635299" y="4439340"/>
            <a:ext cx="1557867" cy="123111"/>
          </a:xfrm>
          <a:prstGeom prst="rect">
            <a:avLst/>
          </a:prstGeom>
        </p:spPr>
        <p:txBody>
          <a:bodyPr vert="horz" wrap="square" lIns="0" tIns="0" rIns="0" bIns="0" rtlCol="0">
            <a:spAutoFit/>
          </a:bodyPr>
          <a:lstStyle/>
          <a:p>
            <a:pPr marL="12700">
              <a:lnSpc>
                <a:spcPct val="100000"/>
              </a:lnSpc>
            </a:pPr>
            <a:r>
              <a:rPr lang="en-GB" sz="800" i="1" spc="-5" dirty="0" smtClean="0">
                <a:solidFill>
                  <a:srgbClr val="231F20"/>
                </a:solidFill>
                <a:latin typeface="Trebuchet MS"/>
                <a:cs typeface="Trebuchet MS"/>
              </a:rPr>
              <a:t>547898783</a:t>
            </a:r>
            <a:endParaRPr sz="800" dirty="0">
              <a:latin typeface="Trebuchet MS"/>
              <a:cs typeface="Trebuchet MS"/>
            </a:endParaRPr>
          </a:p>
        </p:txBody>
      </p:sp>
      <p:sp>
        <p:nvSpPr>
          <p:cNvPr id="4" name="Slide Number Placeholder 3"/>
          <p:cNvSpPr>
            <a:spLocks noGrp="1"/>
          </p:cNvSpPr>
          <p:nvPr>
            <p:ph type="sldNum" sz="quarter" idx="15"/>
          </p:nvPr>
        </p:nvSpPr>
        <p:spPr/>
        <p:txBody>
          <a:bodyPr/>
          <a:lstStyle/>
          <a:p>
            <a:pPr marL="25400"/>
            <a:fld id="{81D60167-4931-47E6-BA6A-407CBD079E47}" type="slidenum">
              <a:rPr lang="en-US" smtClean="0"/>
              <a:pPr marL="25400"/>
              <a:t>1</a:t>
            </a:fld>
            <a:endParaRPr lang="en-US" dirty="0"/>
          </a:p>
        </p:txBody>
      </p:sp>
    </p:spTree>
    <p:extLst>
      <p:ext uri="{BB962C8B-B14F-4D97-AF65-F5344CB8AC3E}">
        <p14:creationId xmlns:p14="http://schemas.microsoft.com/office/powerpoint/2010/main" val="383339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1800" dirty="0"/>
              <a:t>High Court in </a:t>
            </a:r>
            <a:r>
              <a:rPr lang="en-GB" sz="1800" i="1" dirty="0"/>
              <a:t>IBM v </a:t>
            </a:r>
            <a:r>
              <a:rPr lang="en-GB" sz="1800" i="1" dirty="0" err="1"/>
              <a:t>Dalgleish</a:t>
            </a:r>
            <a:r>
              <a:rPr lang="en-GB" sz="1800" dirty="0"/>
              <a:t> held an employer’s exercise of power could be constrained by expectations engendered by the employer. </a:t>
            </a:r>
            <a:r>
              <a:rPr lang="en-GB" sz="1800" dirty="0" smtClean="0">
                <a:solidFill>
                  <a:srgbClr val="FF0000"/>
                </a:solidFill>
              </a:rPr>
              <a:t>Overturned </a:t>
            </a:r>
            <a:r>
              <a:rPr lang="en-GB" sz="1800" dirty="0">
                <a:solidFill>
                  <a:srgbClr val="FF0000"/>
                </a:solidFill>
              </a:rPr>
              <a:t>by CA</a:t>
            </a:r>
          </a:p>
        </p:txBody>
      </p:sp>
      <p:sp>
        <p:nvSpPr>
          <p:cNvPr id="3" name="Text Placeholder 2"/>
          <p:cNvSpPr>
            <a:spLocks noGrp="1"/>
          </p:cNvSpPr>
          <p:nvPr>
            <p:ph type="body" idx="12"/>
          </p:nvPr>
        </p:nvSpPr>
        <p:spPr>
          <a:xfrm>
            <a:off x="343710" y="1162705"/>
            <a:ext cx="8496684" cy="3397265"/>
          </a:xfrm>
        </p:spPr>
        <p:txBody>
          <a:bodyPr>
            <a:normAutofit/>
          </a:bodyPr>
          <a:lstStyle/>
          <a:p>
            <a:pPr>
              <a:spcAft>
                <a:spcPts val="600"/>
              </a:spcAft>
            </a:pPr>
            <a:r>
              <a:rPr lang="en-GB" sz="1400" b="1" dirty="0" smtClean="0"/>
              <a:t>CA disagreed with Warren J on law (and facts):</a:t>
            </a:r>
          </a:p>
          <a:p>
            <a:pPr>
              <a:lnSpc>
                <a:spcPct val="110000"/>
              </a:lnSpc>
              <a:spcAft>
                <a:spcPts val="600"/>
              </a:spcAft>
            </a:pPr>
            <a:r>
              <a:rPr lang="en-GB" sz="1200" i="1" dirty="0" smtClean="0"/>
              <a:t>“463 </a:t>
            </a:r>
            <a:r>
              <a:rPr lang="en-GB" sz="1200" i="1" dirty="0"/>
              <a:t>For the reasons set out above, we respond to the Issues agreed between the parties, in summary, as follows. </a:t>
            </a:r>
            <a:r>
              <a:rPr lang="en-GB" sz="1200" dirty="0"/>
              <a:t>This summary does not convey the full meaning and effect of our reasoning and reference must therefore be made to the relevant parts of our judgment as </a:t>
            </a:r>
            <a:r>
              <a:rPr lang="en-GB" sz="1200" dirty="0" smtClean="0"/>
              <a:t>indicated: </a:t>
            </a:r>
          </a:p>
          <a:p>
            <a:pPr marL="268288" indent="-268288">
              <a:spcAft>
                <a:spcPts val="600"/>
              </a:spcAft>
            </a:pPr>
            <a:r>
              <a:rPr lang="en-GB" sz="1200" i="1" dirty="0" err="1" smtClean="0"/>
              <a:t>i</a:t>
            </a:r>
            <a:r>
              <a:rPr lang="en-GB" sz="1200" i="1" dirty="0" smtClean="0"/>
              <a:t>)	Issue </a:t>
            </a:r>
            <a:r>
              <a:rPr lang="en-GB" sz="1200" i="1" dirty="0"/>
              <a:t>1, the threshold issue: </a:t>
            </a:r>
            <a:r>
              <a:rPr lang="en-GB" sz="1200" i="1" dirty="0" smtClean="0"/>
              <a:t>…</a:t>
            </a:r>
            <a:r>
              <a:rPr lang="en-GB" sz="1200" i="1" dirty="0" smtClean="0">
                <a:solidFill>
                  <a:srgbClr val="FF0000"/>
                </a:solidFill>
              </a:rPr>
              <a:t>The </a:t>
            </a:r>
            <a:r>
              <a:rPr lang="en-GB" sz="1200" i="1" dirty="0">
                <a:solidFill>
                  <a:srgbClr val="FF0000"/>
                </a:solidFill>
              </a:rPr>
              <a:t>judge decided the case on the basis that the Reasonable Expectations which he held to have been generated must be satisfied unless there was no other possible course open to IBM than to disappoint them </a:t>
            </a:r>
            <a:r>
              <a:rPr lang="en-GB" sz="1200" i="1" dirty="0" smtClean="0"/>
              <a:t>[76] and following, especially from [217])</a:t>
            </a:r>
            <a:endParaRPr lang="en-GB" sz="1200" i="1" dirty="0"/>
          </a:p>
          <a:p>
            <a:pPr marL="268288" indent="-268288">
              <a:spcAft>
                <a:spcPts val="600"/>
              </a:spcAft>
            </a:pPr>
            <a:r>
              <a:rPr lang="en-GB" sz="1200" i="1" dirty="0" smtClean="0"/>
              <a:t>ii)	Issue </a:t>
            </a:r>
            <a:r>
              <a:rPr lang="en-GB" sz="1200" i="1" dirty="0"/>
              <a:t>2: </a:t>
            </a:r>
            <a:r>
              <a:rPr lang="en-GB" sz="1200" i="1" dirty="0">
                <a:solidFill>
                  <a:srgbClr val="FF0000"/>
                </a:solidFill>
              </a:rPr>
              <a:t>The judge was wrong to decide that a principal employer's non- fiduciary discretion must be justified as a necessary and appropriate response to the circumstances. Instead he should have applied a rationality test, equivalent to that in </a:t>
            </a:r>
            <a:r>
              <a:rPr lang="en-GB" sz="1200" i="1" dirty="0">
                <a:solidFill>
                  <a:srgbClr val="FF0000"/>
                </a:solidFill>
                <a:hlinkClick r:id="rId2"/>
              </a:rPr>
              <a:t>Wednesbury</a:t>
            </a:r>
            <a:r>
              <a:rPr lang="en-GB" sz="1200" i="1" dirty="0">
                <a:solidFill>
                  <a:srgbClr val="FF0000"/>
                </a:solidFill>
              </a:rPr>
              <a:t> as set out in paragraph</a:t>
            </a:r>
            <a:r>
              <a:rPr lang="en-GB" sz="1200" i="1" dirty="0"/>
              <a:t> </a:t>
            </a:r>
            <a:r>
              <a:rPr lang="en-GB" sz="1200" i="1" dirty="0">
                <a:solidFill>
                  <a:srgbClr val="FF0000"/>
                </a:solidFill>
              </a:rPr>
              <a:t>[46</a:t>
            </a:r>
            <a:r>
              <a:rPr lang="en-GB" sz="1200" i="1" dirty="0" smtClean="0">
                <a:solidFill>
                  <a:srgbClr val="FF0000"/>
                </a:solidFill>
              </a:rPr>
              <a:t>].</a:t>
            </a:r>
          </a:p>
          <a:p>
            <a:pPr marL="268288" indent="-268288"/>
            <a:r>
              <a:rPr lang="en-GB" sz="1200" i="1" dirty="0" smtClean="0"/>
              <a:t>iii)	Issue 5: The judge was wrong to hold that an employer's ability to offer discretionary salary increases on the basis that they would not be pensionable was restricted by the existence of Reasonable Expectations to the contrary. He should have applied a rationality test equivalent to that in </a:t>
            </a:r>
            <a:r>
              <a:rPr lang="en-GB" sz="1200" i="1" dirty="0" smtClean="0">
                <a:hlinkClick r:id="rId2"/>
              </a:rPr>
              <a:t>Wednesbury</a:t>
            </a:r>
            <a:r>
              <a:rPr lang="en-GB" sz="1200" i="1" dirty="0" smtClean="0"/>
              <a:t>, as set out at paragraph [45].” </a:t>
            </a:r>
            <a:r>
              <a:rPr lang="en-GB" sz="1200" dirty="0" smtClean="0"/>
              <a:t>[Warning </a:t>
            </a:r>
            <a:r>
              <a:rPr lang="en-GB" sz="1200" smtClean="0"/>
              <a:t>NB this </a:t>
            </a:r>
            <a:r>
              <a:rPr lang="en-GB" sz="1200" dirty="0" smtClean="0"/>
              <a:t>is not what para 45 says]</a:t>
            </a:r>
            <a:endParaRPr lang="en-GB" sz="12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10</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362268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1800" dirty="0" smtClean="0"/>
              <a:t>Does the CA’s decision signal a retrenchment in judicial protection, through the </a:t>
            </a:r>
            <a:r>
              <a:rPr lang="en-GB" sz="1800" i="1" dirty="0" smtClean="0"/>
              <a:t>Imperial </a:t>
            </a:r>
            <a:r>
              <a:rPr lang="en-GB" sz="1800" dirty="0" smtClean="0"/>
              <a:t>and </a:t>
            </a:r>
            <a:r>
              <a:rPr lang="en-GB" sz="1800" i="1" dirty="0" smtClean="0"/>
              <a:t>Malik</a:t>
            </a:r>
            <a:r>
              <a:rPr lang="en-GB" sz="1800" dirty="0" smtClean="0"/>
              <a:t> principles, of employees’ legitimate expectations?</a:t>
            </a:r>
            <a:endParaRPr lang="en-GB" sz="1800" dirty="0"/>
          </a:p>
        </p:txBody>
      </p:sp>
      <p:sp>
        <p:nvSpPr>
          <p:cNvPr id="3" name="Text Placeholder 2"/>
          <p:cNvSpPr>
            <a:spLocks noGrp="1"/>
          </p:cNvSpPr>
          <p:nvPr>
            <p:ph type="body" idx="12"/>
          </p:nvPr>
        </p:nvSpPr>
        <p:spPr>
          <a:xfrm>
            <a:off x="343710" y="1144599"/>
            <a:ext cx="8496684" cy="3226958"/>
          </a:xfrm>
        </p:spPr>
        <p:txBody>
          <a:bodyPr/>
          <a:lstStyle/>
          <a:p>
            <a:pPr>
              <a:spcAft>
                <a:spcPts val="600"/>
              </a:spcAft>
            </a:pPr>
            <a:r>
              <a:rPr lang="en-GB" dirty="0" smtClean="0"/>
              <a:t>No. Not retrenchment – 4 reasons:</a:t>
            </a:r>
          </a:p>
          <a:p>
            <a:pPr>
              <a:spcAft>
                <a:spcPts val="600"/>
              </a:spcAft>
            </a:pPr>
            <a:endParaRPr lang="en-GB" dirty="0" smtClean="0"/>
          </a:p>
          <a:p>
            <a:pPr marL="447675" indent="-447675">
              <a:spcAft>
                <a:spcPts val="600"/>
              </a:spcAft>
            </a:pPr>
            <a:r>
              <a:rPr lang="en-GB" dirty="0" smtClean="0"/>
              <a:t>(</a:t>
            </a:r>
            <a:r>
              <a:rPr lang="en-GB" dirty="0" err="1" smtClean="0"/>
              <a:t>i</a:t>
            </a:r>
            <a:r>
              <a:rPr lang="en-GB" dirty="0" smtClean="0"/>
              <a:t>)	CA corrected but did not retrench </a:t>
            </a:r>
          </a:p>
          <a:p>
            <a:pPr marL="447675" indent="-447675">
              <a:spcAft>
                <a:spcPts val="600"/>
              </a:spcAft>
            </a:pPr>
            <a:r>
              <a:rPr lang="en-GB" dirty="0" smtClean="0"/>
              <a:t>(ii)	CA left scope for </a:t>
            </a:r>
            <a:r>
              <a:rPr lang="en-GB" i="1" dirty="0" smtClean="0"/>
              <a:t>Imperial</a:t>
            </a:r>
            <a:r>
              <a:rPr lang="en-GB" dirty="0" smtClean="0"/>
              <a:t> principle to be used to deliver employees’ expectations – through stage 1 of the </a:t>
            </a:r>
            <a:r>
              <a:rPr lang="en-GB" i="1" dirty="0" smtClean="0"/>
              <a:t>Imperial</a:t>
            </a:r>
            <a:r>
              <a:rPr lang="en-GB" dirty="0" smtClean="0"/>
              <a:t> sub-test of ‘irrationality’</a:t>
            </a:r>
          </a:p>
          <a:p>
            <a:pPr marL="447675" indent="-447675">
              <a:spcAft>
                <a:spcPts val="600"/>
              </a:spcAft>
            </a:pPr>
            <a:r>
              <a:rPr lang="en-GB" dirty="0" smtClean="0"/>
              <a:t>(iii)	CA left scope for judicial protection of expectations through </a:t>
            </a:r>
            <a:r>
              <a:rPr lang="en-GB" i="1" dirty="0" smtClean="0"/>
              <a:t>Imperial</a:t>
            </a:r>
            <a:r>
              <a:rPr lang="en-GB" dirty="0" smtClean="0"/>
              <a:t> sub-test of ‘perverse’</a:t>
            </a:r>
          </a:p>
          <a:p>
            <a:pPr marL="447675" indent="-447675">
              <a:spcAft>
                <a:spcPts val="600"/>
              </a:spcAft>
            </a:pPr>
            <a:r>
              <a:rPr lang="en-GB" dirty="0" smtClean="0"/>
              <a:t>(iv)	CA did not pare back on protection of employees’ legitimate expectations provided through </a:t>
            </a:r>
            <a:r>
              <a:rPr lang="en-GB" i="1" dirty="0" smtClean="0"/>
              <a:t>Imperial</a:t>
            </a:r>
            <a:r>
              <a:rPr lang="en-GB" dirty="0" smtClean="0"/>
              <a:t> sub-test of ‘collateral purpose’</a:t>
            </a: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11</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816624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358775" algn="l"/>
              </a:tabLst>
            </a:pPr>
            <a:r>
              <a:rPr lang="en-GB" sz="2000" dirty="0" smtClean="0"/>
              <a:t>1. CA corrected but did not retrench (1) </a:t>
            </a:r>
            <a:endParaRPr lang="en-GB" sz="2000" dirty="0"/>
          </a:p>
        </p:txBody>
      </p:sp>
      <p:sp>
        <p:nvSpPr>
          <p:cNvPr id="3" name="Text Placeholder 2"/>
          <p:cNvSpPr>
            <a:spLocks noGrp="1"/>
          </p:cNvSpPr>
          <p:nvPr>
            <p:ph type="body" idx="12"/>
          </p:nvPr>
        </p:nvSpPr>
        <p:spPr>
          <a:xfrm>
            <a:off x="343710" y="1125416"/>
            <a:ext cx="8496684" cy="3271719"/>
          </a:xfrm>
        </p:spPr>
        <p:txBody>
          <a:bodyPr>
            <a:normAutofit/>
          </a:bodyPr>
          <a:lstStyle/>
          <a:p>
            <a:pPr marL="358775" indent="-358775" defTabSz="536575">
              <a:spcAft>
                <a:spcPts val="600"/>
              </a:spcAft>
            </a:pPr>
            <a:r>
              <a:rPr lang="en-GB" sz="1050" dirty="0" smtClean="0"/>
              <a:t>1.1	</a:t>
            </a:r>
            <a:r>
              <a:rPr lang="en-GB" sz="1050" b="1" dirty="0" err="1" smtClean="0"/>
              <a:t>Arg</a:t>
            </a:r>
            <a:r>
              <a:rPr lang="en-GB" sz="1050" b="1" dirty="0" smtClean="0"/>
              <a:t> 1: </a:t>
            </a:r>
            <a:r>
              <a:rPr lang="en-GB" sz="1050" b="1" i="1" dirty="0" smtClean="0"/>
              <a:t>Imperial</a:t>
            </a:r>
            <a:r>
              <a:rPr lang="en-GB" sz="1050" b="1" dirty="0" smtClean="0"/>
              <a:t> does </a:t>
            </a:r>
            <a:r>
              <a:rPr lang="en-GB" sz="1050" b="1" dirty="0" smtClean="0">
                <a:solidFill>
                  <a:srgbClr val="FF0000"/>
                </a:solidFill>
              </a:rPr>
              <a:t>not</a:t>
            </a:r>
            <a:r>
              <a:rPr lang="en-GB" sz="1050" b="1" dirty="0" smtClean="0"/>
              <a:t> police use of non-fiduciary discretions in pension trust through a conduct/relationship-damage test</a:t>
            </a:r>
          </a:p>
          <a:p>
            <a:pPr marL="627063" lvl="0" indent="-268288">
              <a:spcAft>
                <a:spcPts val="300"/>
              </a:spcAft>
              <a:buFont typeface="Arial" panose="020B0604020202020204" pitchFamily="34" charset="0"/>
              <a:buChar char="•"/>
            </a:pPr>
            <a:r>
              <a:rPr lang="en-US" sz="1050" i="1" dirty="0"/>
              <a:t>Imperial </a:t>
            </a:r>
            <a:r>
              <a:rPr lang="en-US" sz="1050" dirty="0"/>
              <a:t>is a principle concerned with ensuring that a power is used for its purpose </a:t>
            </a:r>
            <a:r>
              <a:rPr lang="en-US" sz="1050" dirty="0" smtClean="0"/>
              <a:t>(scope and motivation) and </a:t>
            </a:r>
            <a:r>
              <a:rPr lang="en-US" sz="1050" dirty="0"/>
              <a:t>is exercised after proper consideration </a:t>
            </a:r>
            <a:endParaRPr lang="en-GB" sz="1050" dirty="0"/>
          </a:p>
          <a:p>
            <a:pPr marL="627063" lvl="0" indent="-268288">
              <a:spcAft>
                <a:spcPts val="300"/>
              </a:spcAft>
              <a:buFont typeface="Arial" panose="020B0604020202020204" pitchFamily="34" charset="0"/>
              <a:buChar char="•"/>
            </a:pPr>
            <a:r>
              <a:rPr lang="en-US" sz="1050" dirty="0"/>
              <a:t>Warren J understood it to be inviting wholesale empirical analysis of the impact of the use of the power on the employment relationship</a:t>
            </a:r>
            <a:endParaRPr lang="en-GB" sz="1050" dirty="0"/>
          </a:p>
          <a:p>
            <a:pPr marL="627063" lvl="0" indent="-268288">
              <a:spcAft>
                <a:spcPts val="300"/>
              </a:spcAft>
              <a:buFont typeface="Arial" panose="020B0604020202020204" pitchFamily="34" charset="0"/>
              <a:buChar char="•"/>
            </a:pPr>
            <a:r>
              <a:rPr lang="en-US" sz="1050" dirty="0"/>
              <a:t>IBM </a:t>
            </a:r>
            <a:r>
              <a:rPr lang="en-US" sz="1050" dirty="0" smtClean="0"/>
              <a:t>successfully submitted to CA </a:t>
            </a:r>
            <a:r>
              <a:rPr lang="en-US" sz="1050" dirty="0"/>
              <a:t>that </a:t>
            </a:r>
            <a:r>
              <a:rPr lang="en-US" sz="1050" i="1" dirty="0"/>
              <a:t>Imperial</a:t>
            </a:r>
            <a:r>
              <a:rPr lang="en-US" sz="1050" dirty="0"/>
              <a:t> is about managing the power (where </a:t>
            </a:r>
            <a:r>
              <a:rPr lang="en-US" sz="1050" dirty="0" smtClean="0"/>
              <a:t>power-holder is often </a:t>
            </a:r>
            <a:r>
              <a:rPr lang="en-US" sz="1050" dirty="0"/>
              <a:t>not employer and objects may not be employees) not the relationship</a:t>
            </a:r>
            <a:endParaRPr lang="en-GB" sz="1050" dirty="0"/>
          </a:p>
          <a:p>
            <a:pPr marL="627063" lvl="0" indent="-268288">
              <a:spcAft>
                <a:spcPts val="600"/>
              </a:spcAft>
              <a:buFont typeface="Arial" panose="020B0604020202020204" pitchFamily="34" charset="0"/>
              <a:buChar char="•"/>
            </a:pPr>
            <a:r>
              <a:rPr lang="en-US" sz="1050" dirty="0"/>
              <a:t>If an </a:t>
            </a:r>
            <a:r>
              <a:rPr lang="en-US" sz="1050" dirty="0" smtClean="0"/>
              <a:t>employer-employee </a:t>
            </a:r>
            <a:r>
              <a:rPr lang="en-US" sz="1050" dirty="0"/>
              <a:t>relationship exists </a:t>
            </a:r>
            <a:r>
              <a:rPr lang="en-US" sz="1050" i="1" dirty="0"/>
              <a:t>Malik </a:t>
            </a:r>
            <a:r>
              <a:rPr lang="en-US" sz="1050" dirty="0"/>
              <a:t>operates </a:t>
            </a:r>
            <a:endParaRPr lang="en-GB" sz="1050" dirty="0"/>
          </a:p>
          <a:p>
            <a:pPr marL="627063" lvl="0" indent="-268288">
              <a:buFont typeface="Arial" panose="020B0604020202020204" pitchFamily="34" charset="0"/>
              <a:buChar char="•"/>
            </a:pPr>
            <a:r>
              <a:rPr lang="en-US" sz="1050" dirty="0" smtClean="0"/>
              <a:t>Warren </a:t>
            </a:r>
            <a:r>
              <a:rPr lang="en-US" sz="1050" dirty="0"/>
              <a:t>J </a:t>
            </a:r>
            <a:r>
              <a:rPr lang="en-US" sz="1050" dirty="0" smtClean="0"/>
              <a:t>injected a </a:t>
            </a:r>
            <a:r>
              <a:rPr lang="en-US" sz="1050" i="1" dirty="0"/>
              <a:t>Woods </a:t>
            </a:r>
            <a:r>
              <a:rPr lang="en-US" sz="1050" dirty="0"/>
              <a:t>approach into </a:t>
            </a:r>
            <a:r>
              <a:rPr lang="en-US" sz="1050" dirty="0" smtClean="0"/>
              <a:t>the </a:t>
            </a:r>
            <a:r>
              <a:rPr lang="en-US" sz="1050" dirty="0"/>
              <a:t>irrationality sub-test:</a:t>
            </a:r>
            <a:endParaRPr lang="en-GB" sz="1050" dirty="0"/>
          </a:p>
          <a:p>
            <a:pPr marL="627063" indent="-268288">
              <a:spcAft>
                <a:spcPts val="600"/>
              </a:spcAft>
            </a:pPr>
            <a:r>
              <a:rPr lang="en-US" sz="1050" dirty="0" smtClean="0"/>
              <a:t>	"</a:t>
            </a:r>
            <a:r>
              <a:rPr lang="en-US" sz="1050" i="1" dirty="0" smtClean="0">
                <a:solidFill>
                  <a:srgbClr val="FF0000"/>
                </a:solidFill>
              </a:rPr>
              <a:t>the tribunal's function </a:t>
            </a:r>
            <a:r>
              <a:rPr lang="en-US" sz="1050" i="1" dirty="0" smtClean="0"/>
              <a:t>is</a:t>
            </a:r>
            <a:r>
              <a:rPr lang="en-US" sz="1050" dirty="0" smtClean="0"/>
              <a:t> </a:t>
            </a:r>
            <a:r>
              <a:rPr lang="en-US" sz="1050" i="1" dirty="0" smtClean="0"/>
              <a:t>to look at the employer's conduct as a whole</a:t>
            </a:r>
            <a:r>
              <a:rPr lang="en-US" sz="1050" dirty="0" smtClean="0"/>
              <a:t> </a:t>
            </a:r>
            <a:r>
              <a:rPr lang="en-US" sz="1050" i="1" dirty="0" smtClean="0"/>
              <a:t>and determine whether it is such that its effect, judged reasonably and sensibly, is such that </a:t>
            </a:r>
            <a:r>
              <a:rPr lang="en-US" sz="1050" i="1" dirty="0" smtClean="0">
                <a:solidFill>
                  <a:srgbClr val="FF0000"/>
                </a:solidFill>
              </a:rPr>
              <a:t>the employee cannot be expected to put up with it</a:t>
            </a:r>
            <a:r>
              <a:rPr lang="en-US" sz="1050" i="1" dirty="0" smtClean="0"/>
              <a:t>:</a:t>
            </a:r>
            <a:r>
              <a:rPr lang="en-US" sz="1050" dirty="0" smtClean="0"/>
              <a:t> ... </a:t>
            </a:r>
            <a:r>
              <a:rPr lang="en-US" sz="1050" i="1" dirty="0" smtClean="0"/>
              <a:t>The conduct of the parties has to be looked at </a:t>
            </a:r>
            <a:r>
              <a:rPr lang="en-US" sz="1050" i="1" dirty="0"/>
              <a:t>as a whole and its cumulative impact assessed</a:t>
            </a:r>
            <a:r>
              <a:rPr lang="en-US" sz="1050" dirty="0"/>
              <a:t>”</a:t>
            </a:r>
            <a:r>
              <a:rPr lang="en-US" sz="1050" b="1" i="1" dirty="0"/>
              <a:t> Woods v W.M. Car </a:t>
            </a:r>
            <a:r>
              <a:rPr lang="en-US" sz="1050" b="1" i="1" dirty="0" smtClean="0"/>
              <a:t>Services</a:t>
            </a:r>
            <a:r>
              <a:rPr lang="en-US" sz="1050" b="1" dirty="0"/>
              <a:t> </a:t>
            </a:r>
            <a:r>
              <a:rPr lang="en-US" sz="1050" dirty="0" smtClean="0"/>
              <a:t>at 670H-671A</a:t>
            </a:r>
            <a:r>
              <a:rPr lang="en-GB" sz="1050" dirty="0"/>
              <a:t> </a:t>
            </a:r>
          </a:p>
          <a:p>
            <a:pPr marL="627063" lvl="0" indent="-268288">
              <a:spcAft>
                <a:spcPts val="300"/>
              </a:spcAft>
              <a:buFont typeface="Arial" panose="020B0604020202020204" pitchFamily="34" charset="0"/>
              <a:buChar char="•"/>
            </a:pPr>
            <a:r>
              <a:rPr lang="en-US" sz="1050" dirty="0"/>
              <a:t>Indicative from </a:t>
            </a:r>
            <a:r>
              <a:rPr lang="en-US" sz="1050" dirty="0" smtClean="0"/>
              <a:t>Warren J’s breach </a:t>
            </a:r>
            <a:r>
              <a:rPr lang="en-US" sz="1050" dirty="0"/>
              <a:t>judgment</a:t>
            </a:r>
            <a:endParaRPr lang="en-GB" sz="1050" dirty="0"/>
          </a:p>
          <a:p>
            <a:pPr marL="627063" indent="-268288"/>
            <a:r>
              <a:rPr lang="en-GB" sz="1050" i="1" dirty="0" smtClean="0"/>
              <a:t>	“1382 </a:t>
            </a:r>
            <a:r>
              <a:rPr lang="en-GB" sz="1050" i="1" dirty="0"/>
              <a:t>…if IBM had made statements which, contrary to its position on the facts of the present case, gave rise to Reasonable Expectations, then IBM would need to show that the commercial imperative of meeting the 2010 EPS Roadmap enabled it .. to override those expectations and that doing so would not, objectively, destroy or seriously undermine the relationship of trust and confidence which lies at the root of the Imperial duty</a:t>
            </a:r>
            <a:r>
              <a:rPr lang="en-GB" sz="1050" i="1" dirty="0" smtClean="0"/>
              <a:t>”</a:t>
            </a:r>
            <a:endParaRPr lang="en-GB" sz="105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12</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336051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516" y="383015"/>
            <a:ext cx="8419290" cy="553998"/>
          </a:xfrm>
        </p:spPr>
        <p:txBody>
          <a:bodyPr>
            <a:normAutofit/>
          </a:bodyPr>
          <a:lstStyle/>
          <a:p>
            <a:pPr>
              <a:tabLst>
                <a:tab pos="358775" algn="l"/>
              </a:tabLst>
            </a:pPr>
            <a:r>
              <a:rPr lang="en-GB" sz="2000" dirty="0" smtClean="0"/>
              <a:t>1. CA corrected but did not retrench (2)</a:t>
            </a:r>
            <a:endParaRPr lang="en-GB" sz="2000" dirty="0"/>
          </a:p>
        </p:txBody>
      </p:sp>
      <p:sp>
        <p:nvSpPr>
          <p:cNvPr id="3" name="Text Placeholder 2"/>
          <p:cNvSpPr>
            <a:spLocks noGrp="1"/>
          </p:cNvSpPr>
          <p:nvPr>
            <p:ph type="body" idx="12"/>
          </p:nvPr>
        </p:nvSpPr>
        <p:spPr>
          <a:xfrm>
            <a:off x="387277" y="1144599"/>
            <a:ext cx="8496684" cy="3271719"/>
          </a:xfrm>
        </p:spPr>
        <p:txBody>
          <a:bodyPr>
            <a:normAutofit fontScale="25000" lnSpcReduction="20000"/>
          </a:bodyPr>
          <a:lstStyle/>
          <a:p>
            <a:pPr marL="358775" indent="-358775" defTabSz="536575">
              <a:lnSpc>
                <a:spcPct val="120000"/>
              </a:lnSpc>
              <a:spcAft>
                <a:spcPts val="600"/>
              </a:spcAft>
            </a:pPr>
            <a:r>
              <a:rPr lang="en-GB" sz="4800" dirty="0" smtClean="0"/>
              <a:t>1.2	</a:t>
            </a:r>
            <a:r>
              <a:rPr lang="en-GB" sz="4800" b="1" dirty="0" err="1" smtClean="0"/>
              <a:t>Arg</a:t>
            </a:r>
            <a:r>
              <a:rPr lang="en-GB" sz="4800" b="1" dirty="0" smtClean="0"/>
              <a:t> 2: </a:t>
            </a:r>
            <a:r>
              <a:rPr lang="en-GB" sz="4800" b="1" i="1" dirty="0" smtClean="0"/>
              <a:t>Imperial</a:t>
            </a:r>
            <a:r>
              <a:rPr lang="en-GB" sz="4800" b="1" dirty="0" smtClean="0"/>
              <a:t> polices </a:t>
            </a:r>
            <a:r>
              <a:rPr lang="en-GB" sz="4800" b="1" dirty="0"/>
              <a:t>use of non-fiduciary discretions in pension trust through </a:t>
            </a:r>
            <a:r>
              <a:rPr lang="en-GB" sz="4800" b="1" dirty="0" smtClean="0"/>
              <a:t>a </a:t>
            </a:r>
            <a:r>
              <a:rPr lang="en-GB" sz="4800" b="1" i="1" dirty="0" smtClean="0"/>
              <a:t>Wednesbury</a:t>
            </a:r>
            <a:r>
              <a:rPr lang="en-GB" sz="4800" b="1" dirty="0" smtClean="0"/>
              <a:t> ‘irrationality’ test</a:t>
            </a:r>
          </a:p>
          <a:p>
            <a:pPr marL="627063" lvl="0" indent="-268288">
              <a:lnSpc>
                <a:spcPct val="120000"/>
              </a:lnSpc>
              <a:spcAft>
                <a:spcPts val="600"/>
              </a:spcAft>
              <a:buFont typeface="Arial" panose="020B0604020202020204" pitchFamily="34" charset="0"/>
              <a:buChar char="•"/>
            </a:pPr>
            <a:r>
              <a:rPr lang="en-US" sz="4800" dirty="0" smtClean="0"/>
              <a:t>Warren </a:t>
            </a:r>
            <a:r>
              <a:rPr lang="en-US" sz="4800" dirty="0"/>
              <a:t>J </a:t>
            </a:r>
            <a:r>
              <a:rPr lang="en-US" sz="4800" dirty="0" smtClean="0"/>
              <a:t>refers to </a:t>
            </a:r>
            <a:r>
              <a:rPr lang="en-US" sz="4800" i="1" dirty="0" err="1" smtClean="0"/>
              <a:t>Wednesbury</a:t>
            </a:r>
            <a:r>
              <a:rPr lang="en-GB" sz="4800" dirty="0" smtClean="0"/>
              <a:t> but interprets it </a:t>
            </a:r>
            <a:r>
              <a:rPr lang="en-US" sz="4800" dirty="0" smtClean="0"/>
              <a:t>as an outcome test - no </a:t>
            </a:r>
            <a:r>
              <a:rPr lang="en-US" sz="4800" dirty="0"/>
              <a:t>reasonable decision maker </a:t>
            </a:r>
            <a:r>
              <a:rPr lang="en-US" sz="4800" dirty="0" smtClean="0"/>
              <a:t>- where the judge decides </a:t>
            </a:r>
            <a:r>
              <a:rPr lang="en-US" sz="4800" dirty="0"/>
              <a:t>the outer limit of rationality:</a:t>
            </a:r>
            <a:endParaRPr lang="en-GB" sz="4800" dirty="0"/>
          </a:p>
          <a:p>
            <a:pPr marL="627063" indent="-268288">
              <a:spcAft>
                <a:spcPts val="600"/>
              </a:spcAft>
            </a:pPr>
            <a:r>
              <a:rPr lang="en-US" sz="4800" dirty="0"/>
              <a:t> </a:t>
            </a:r>
            <a:r>
              <a:rPr lang="en-GB" sz="4800" dirty="0" smtClean="0"/>
              <a:t>	</a:t>
            </a:r>
            <a:r>
              <a:rPr lang="en-GB" sz="4800" i="1" dirty="0" smtClean="0"/>
              <a:t>“</a:t>
            </a:r>
            <a:r>
              <a:rPr lang="en-GB" sz="4800" i="1" dirty="0"/>
              <a:t>441 </a:t>
            </a:r>
            <a:r>
              <a:rPr lang="en-GB" sz="4800" i="1" dirty="0">
                <a:solidFill>
                  <a:srgbClr val="FF0000"/>
                </a:solidFill>
              </a:rPr>
              <a:t>Moreover, given that Burton J in Clark v Nomura was equating the test which he described as irrationality or perversity with the test applied in granting judicial review, as he put it ‘that no reasonable employer would have exercised his discretion in this way’, it seems to me that breach of expectations is, at root, an aspect of irrationality or perversity</a:t>
            </a:r>
            <a:r>
              <a:rPr lang="en-GB" sz="4800" i="1" dirty="0"/>
              <a:t>. In other words, if expectations have been engendered by an employer, that may have been done in such a way that to disappoint those expectations would, absent some special change in circumstances, involve the employer acting in a way that no reasonable employer would act; in which case, irrationality or perversity, as those concepts are to be understood in this context, is established. To that extent, reasonableness does come into the picture. </a:t>
            </a:r>
            <a:r>
              <a:rPr lang="en-GB" sz="4800" i="1" dirty="0" smtClean="0"/>
              <a:t>… </a:t>
            </a:r>
            <a:r>
              <a:rPr lang="en-GB" sz="4800" i="1" dirty="0"/>
              <a:t>it is an objective assessment of where the range of reasonable perceptions reaches its limits</a:t>
            </a:r>
            <a:r>
              <a:rPr lang="en-GB" sz="4800" i="1" dirty="0" smtClean="0"/>
              <a:t>.”</a:t>
            </a:r>
            <a:r>
              <a:rPr lang="en-US" sz="4800" dirty="0" smtClean="0"/>
              <a:t> </a:t>
            </a:r>
          </a:p>
          <a:p>
            <a:pPr marL="627063" indent="-268288">
              <a:spcAft>
                <a:spcPts val="600"/>
              </a:spcAft>
            </a:pPr>
            <a:endParaRPr lang="en-GB" sz="4800" dirty="0"/>
          </a:p>
          <a:p>
            <a:pPr marL="627063" lvl="0" indent="-268288">
              <a:spcAft>
                <a:spcPts val="600"/>
              </a:spcAft>
              <a:buFont typeface="Arial" panose="020B0604020202020204" pitchFamily="34" charset="0"/>
              <a:buChar char="•"/>
            </a:pPr>
            <a:r>
              <a:rPr lang="en-GB" sz="4800" dirty="0"/>
              <a:t>CA </a:t>
            </a:r>
            <a:r>
              <a:rPr lang="en-GB" sz="4800" dirty="0" smtClean="0"/>
              <a:t>held:</a:t>
            </a:r>
            <a:endParaRPr lang="en-GB" sz="4800" dirty="0"/>
          </a:p>
          <a:p>
            <a:pPr marL="627063" indent="-268288">
              <a:spcAft>
                <a:spcPts val="600"/>
              </a:spcAft>
            </a:pPr>
            <a:r>
              <a:rPr lang="en-GB" sz="4800" dirty="0" smtClean="0"/>
              <a:t>	</a:t>
            </a:r>
            <a:r>
              <a:rPr lang="en-GB" sz="4800" i="1" dirty="0" smtClean="0"/>
              <a:t>“</a:t>
            </a:r>
            <a:r>
              <a:rPr lang="en-GB" sz="4800" i="1" dirty="0"/>
              <a:t>191 </a:t>
            </a:r>
            <a:r>
              <a:rPr lang="en-GB" sz="4800" i="1" dirty="0">
                <a:solidFill>
                  <a:srgbClr val="FF0000"/>
                </a:solidFill>
              </a:rPr>
              <a:t>For IBM Miss Rose submitted that although the judge's self-direction at B444 may appear to be correct on its face, the words "in the sense that I have described it", understood as a reference back to B441, show that the test so promulgated is not a true statement of a rationality test equivalent to that in </a:t>
            </a:r>
            <a:r>
              <a:rPr lang="en-GB" sz="4800" i="1" dirty="0" smtClean="0">
                <a:solidFill>
                  <a:srgbClr val="FF0000"/>
                </a:solidFill>
              </a:rPr>
              <a:t>Wednesbury</a:t>
            </a:r>
            <a:r>
              <a:rPr lang="en-GB" sz="4800" i="1" dirty="0" smtClean="0"/>
              <a:t>, </a:t>
            </a:r>
            <a:r>
              <a:rPr lang="en-GB" sz="4800" i="1" dirty="0"/>
              <a:t>which we have held to be the correct test in a case of this kind (see paragraph [45] above), so that already at this stage the judge had begun to misdirect himself in law</a:t>
            </a:r>
            <a:r>
              <a:rPr lang="en-GB" sz="4800" i="1" dirty="0" smtClean="0"/>
              <a:t>.”</a:t>
            </a:r>
            <a:r>
              <a:rPr lang="en-GB" sz="4800" i="1" dirty="0"/>
              <a:t> </a:t>
            </a:r>
          </a:p>
          <a:p>
            <a:r>
              <a:rPr lang="en-GB" dirty="0"/>
              <a:t> </a:t>
            </a:r>
          </a:p>
          <a:p>
            <a:pPr marL="536575" indent="-536575" defTabSz="536575">
              <a:spcAft>
                <a:spcPts val="600"/>
              </a:spcAft>
            </a:pPr>
            <a:endParaRPr lang="en-GB" dirty="0" smtClean="0"/>
          </a:p>
          <a:p>
            <a:pPr marL="536575" indent="-536575" defTabSz="536575">
              <a:spcAft>
                <a:spcPts val="600"/>
              </a:spcAft>
            </a:pP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13</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57819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358775" algn="l"/>
              </a:tabLst>
            </a:pPr>
            <a:r>
              <a:rPr lang="en-GB" sz="2000" dirty="0" smtClean="0"/>
              <a:t>1. CA corrected but did not retrench (3)</a:t>
            </a:r>
            <a:endParaRPr lang="en-GB" sz="2000" dirty="0"/>
          </a:p>
        </p:txBody>
      </p:sp>
      <p:sp>
        <p:nvSpPr>
          <p:cNvPr id="3" name="Text Placeholder 2"/>
          <p:cNvSpPr>
            <a:spLocks noGrp="1"/>
          </p:cNvSpPr>
          <p:nvPr>
            <p:ph type="body" idx="12"/>
          </p:nvPr>
        </p:nvSpPr>
        <p:spPr>
          <a:xfrm>
            <a:off x="343710" y="1138210"/>
            <a:ext cx="8496684" cy="3271719"/>
          </a:xfrm>
        </p:spPr>
        <p:txBody>
          <a:bodyPr>
            <a:normAutofit/>
          </a:bodyPr>
          <a:lstStyle/>
          <a:p>
            <a:pPr marL="358775" indent="-358775" defTabSz="536575">
              <a:lnSpc>
                <a:spcPct val="110000"/>
              </a:lnSpc>
              <a:spcAft>
                <a:spcPts val="600"/>
              </a:spcAft>
            </a:pPr>
            <a:r>
              <a:rPr lang="en-GB" sz="1200" dirty="0" smtClean="0"/>
              <a:t>1.2	</a:t>
            </a:r>
            <a:r>
              <a:rPr lang="en-GB" sz="1300" b="1" dirty="0"/>
              <a:t> Warren J misunderstood </a:t>
            </a:r>
            <a:r>
              <a:rPr lang="en-GB" sz="1300" b="1" i="1" dirty="0"/>
              <a:t>Wednesbury</a:t>
            </a:r>
            <a:r>
              <a:rPr lang="en-GB" sz="1300" b="1" dirty="0"/>
              <a:t> </a:t>
            </a:r>
            <a:r>
              <a:rPr lang="en-GB" sz="1300" b="1" dirty="0" smtClean="0"/>
              <a:t>‘</a:t>
            </a:r>
            <a:r>
              <a:rPr lang="en-GB" sz="1300" b="1" dirty="0"/>
              <a:t>irrationality’ as principally an outcome test </a:t>
            </a:r>
            <a:endParaRPr lang="en-GB" sz="1300" b="1" dirty="0" smtClean="0"/>
          </a:p>
          <a:p>
            <a:pPr marL="358775">
              <a:lnSpc>
                <a:spcPct val="110000"/>
              </a:lnSpc>
              <a:spcAft>
                <a:spcPts val="600"/>
              </a:spcAft>
            </a:pPr>
            <a:r>
              <a:rPr lang="en-GB" sz="1300" i="1" dirty="0" smtClean="0"/>
              <a:t>“226.  </a:t>
            </a:r>
            <a:r>
              <a:rPr lang="en-GB" sz="1300" i="1" dirty="0" smtClean="0">
                <a:solidFill>
                  <a:srgbClr val="FF0000"/>
                </a:solidFill>
              </a:rPr>
              <a:t>Accordingly, as </a:t>
            </a:r>
            <a:r>
              <a:rPr lang="en-GB" sz="1300" i="1" dirty="0">
                <a:solidFill>
                  <a:srgbClr val="FF0000"/>
                </a:solidFill>
              </a:rPr>
              <a:t>we read the judge's judgment, he failed to apply the </a:t>
            </a:r>
            <a:r>
              <a:rPr lang="en-GB" sz="1300" i="1" dirty="0">
                <a:solidFill>
                  <a:srgbClr val="FF0000"/>
                </a:solidFill>
                <a:hlinkClick r:id="rId2"/>
              </a:rPr>
              <a:t>Wednesbury</a:t>
            </a:r>
            <a:r>
              <a:rPr lang="en-GB" sz="1300" i="1" dirty="0">
                <a:solidFill>
                  <a:srgbClr val="FF0000"/>
                </a:solidFill>
              </a:rPr>
              <a:t> test in relation either to Holdings as regards the </a:t>
            </a:r>
            <a:r>
              <a:rPr lang="en-GB" sz="1300" i="1" dirty="0">
                <a:solidFill>
                  <a:srgbClr val="FF0000"/>
                </a:solidFill>
                <a:hlinkClick r:id="rId3"/>
              </a:rPr>
              <a:t>Imperial</a:t>
            </a:r>
            <a:r>
              <a:rPr lang="en-GB" sz="1300" i="1" dirty="0">
                <a:solidFill>
                  <a:srgbClr val="FF0000"/>
                </a:solidFill>
              </a:rPr>
              <a:t> duty or to UKL as regards the contractual duty</a:t>
            </a:r>
            <a:r>
              <a:rPr lang="en-GB" sz="1300" i="1" dirty="0"/>
              <a:t>. It seems to us that, in referring to the reasonable employer test, as he often did, he may have incurred the risk identified by Baroness Hale in </a:t>
            </a:r>
            <a:r>
              <a:rPr lang="en-GB" sz="1300" i="1" dirty="0">
                <a:hlinkClick r:id="rId4"/>
              </a:rPr>
              <a:t>Braganza</a:t>
            </a:r>
            <a:r>
              <a:rPr lang="en-GB" sz="1300" i="1" dirty="0"/>
              <a:t> at paragraph 29, quoted at paragraph [38] above, that "concentrating on the outcome runs the risk that the court will substitute its own decision for that of the primary decision-maker". </a:t>
            </a:r>
            <a:r>
              <a:rPr lang="en-GB" sz="1300" i="1" dirty="0">
                <a:solidFill>
                  <a:srgbClr val="FF0000"/>
                </a:solidFill>
              </a:rPr>
              <a:t>In particular, reference to the reasonable employer may lead to the application, even if unconsciously, of a test diluted and distorted from the true test of irrationality,</a:t>
            </a:r>
            <a:r>
              <a:rPr lang="en-GB" sz="1300" i="1" dirty="0"/>
              <a:t> as enunciated, for example, by Lord </a:t>
            </a:r>
            <a:r>
              <a:rPr lang="en-GB" sz="1300" i="1" dirty="0" err="1"/>
              <a:t>Diplock</a:t>
            </a:r>
            <a:r>
              <a:rPr lang="en-GB" sz="1300" i="1" dirty="0"/>
              <a:t> in </a:t>
            </a:r>
            <a:r>
              <a:rPr lang="en-GB" sz="1300" i="1" dirty="0">
                <a:hlinkClick r:id="rId5"/>
              </a:rPr>
              <a:t>Council of Civil Service Unions v Minister for the Civil Service [1985] AC 374</a:t>
            </a:r>
            <a:r>
              <a:rPr lang="en-GB" sz="1300" i="1" dirty="0"/>
              <a:t> , </a:t>
            </a:r>
            <a:r>
              <a:rPr lang="en-GB" sz="1300" i="1" dirty="0" smtClean="0"/>
              <a:t>410</a:t>
            </a:r>
            <a:endParaRPr lang="en-GB" sz="1300" i="1" dirty="0"/>
          </a:p>
          <a:p>
            <a:pPr marL="536575" algn="l"/>
            <a:r>
              <a:rPr lang="en-GB" sz="1300" i="1" dirty="0" smtClean="0"/>
              <a:t>By </a:t>
            </a:r>
            <a:r>
              <a:rPr lang="en-GB" sz="1300" i="1" dirty="0"/>
              <a:t>'irrationality' I mean what can by now be succinctly referred to as ' </a:t>
            </a:r>
            <a:r>
              <a:rPr lang="en-GB" sz="1300" i="1" dirty="0">
                <a:hlinkClick r:id="rId2"/>
              </a:rPr>
              <a:t>Wednesbury</a:t>
            </a:r>
            <a:r>
              <a:rPr lang="en-GB" sz="1300" i="1" dirty="0"/>
              <a:t> </a:t>
            </a:r>
            <a:r>
              <a:rPr lang="en-GB" sz="1300" i="1" dirty="0" smtClean="0"/>
              <a:t>unreasonableness'…It applies to a decision which is so outrageous in its defiance of logic or of accepted moral standards that no sensible person who had applied his mind to the question to be decided could have arrived at it</a:t>
            </a:r>
            <a:r>
              <a:rPr lang="en-GB" sz="1300" i="1" dirty="0"/>
              <a:t>.</a:t>
            </a:r>
            <a:r>
              <a:rPr lang="en-GB" sz="1300" i="1" dirty="0" smtClean="0"/>
              <a:t>”</a:t>
            </a:r>
            <a:endParaRPr lang="en-GB" sz="1300" i="1" dirty="0"/>
          </a:p>
          <a:p>
            <a:r>
              <a:rPr lang="en-GB" sz="1500" dirty="0"/>
              <a:t> </a:t>
            </a:r>
          </a:p>
          <a:p>
            <a:pPr marL="536575" indent="-536575" defTabSz="536575">
              <a:spcAft>
                <a:spcPts val="600"/>
              </a:spcAft>
            </a:pPr>
            <a:endParaRPr lang="en-GB" dirty="0" smtClean="0"/>
          </a:p>
          <a:p>
            <a:pPr marL="536575" indent="-536575" defTabSz="536575">
              <a:spcAft>
                <a:spcPts val="600"/>
              </a:spcAft>
            </a:pP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14</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4183397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358775" algn="l"/>
              </a:tabLst>
            </a:pPr>
            <a:r>
              <a:rPr lang="en-GB" sz="2000" dirty="0" smtClean="0"/>
              <a:t>1. CA corrected but did not retrench (4)</a:t>
            </a:r>
            <a:endParaRPr lang="en-GB" sz="2000" dirty="0"/>
          </a:p>
        </p:txBody>
      </p:sp>
      <p:sp>
        <p:nvSpPr>
          <p:cNvPr id="3" name="Text Placeholder 2"/>
          <p:cNvSpPr>
            <a:spLocks noGrp="1"/>
          </p:cNvSpPr>
          <p:nvPr>
            <p:ph type="body" idx="12"/>
          </p:nvPr>
        </p:nvSpPr>
        <p:spPr>
          <a:xfrm>
            <a:off x="343710" y="1138208"/>
            <a:ext cx="8496684" cy="3271719"/>
          </a:xfrm>
        </p:spPr>
        <p:txBody>
          <a:bodyPr>
            <a:normAutofit/>
          </a:bodyPr>
          <a:lstStyle/>
          <a:p>
            <a:pPr marL="358775" indent="-358775" defTabSz="536575">
              <a:lnSpc>
                <a:spcPct val="110000"/>
              </a:lnSpc>
              <a:spcAft>
                <a:spcPts val="600"/>
              </a:spcAft>
            </a:pPr>
            <a:r>
              <a:rPr lang="en-GB" sz="1200" i="1" dirty="0" smtClean="0"/>
              <a:t>	</a:t>
            </a:r>
            <a:r>
              <a:rPr lang="en-GB" sz="1400" i="1" dirty="0" smtClean="0"/>
              <a:t>“227 </a:t>
            </a:r>
            <a:r>
              <a:rPr lang="en-GB" sz="1400" i="1" dirty="0"/>
              <a:t>In what Baroness Hale (quoting both passages at paragraph 23 of </a:t>
            </a:r>
            <a:r>
              <a:rPr lang="en-GB" sz="1400" i="1" dirty="0" smtClean="0">
                <a:hlinkClick r:id="rId2"/>
              </a:rPr>
              <a:t>Braganza</a:t>
            </a:r>
            <a:r>
              <a:rPr lang="en-GB" sz="1400" i="1" dirty="0" smtClean="0"/>
              <a:t>) </a:t>
            </a:r>
            <a:r>
              <a:rPr lang="en-GB" sz="1400" i="1" dirty="0"/>
              <a:t>described as an obvious echo of this, Lord </a:t>
            </a:r>
            <a:r>
              <a:rPr lang="en-GB" sz="1400" i="1" dirty="0" err="1"/>
              <a:t>Sumption</a:t>
            </a:r>
            <a:r>
              <a:rPr lang="en-GB" sz="1400" i="1" dirty="0"/>
              <a:t> said this, in </a:t>
            </a:r>
            <a:r>
              <a:rPr lang="en-GB" sz="1400" i="1" dirty="0">
                <a:hlinkClick r:id="rId3"/>
              </a:rPr>
              <a:t>Hayes v Willoughby: [2013] UKSC 17, [2013] 1 WLR 935</a:t>
            </a:r>
            <a:r>
              <a:rPr lang="en-GB" sz="1400" i="1" dirty="0"/>
              <a:t> : </a:t>
            </a:r>
            <a:endParaRPr lang="en-GB" sz="1400" i="1" dirty="0" smtClean="0"/>
          </a:p>
          <a:p>
            <a:pPr marL="536575" indent="-536575" defTabSz="536575">
              <a:lnSpc>
                <a:spcPct val="110000"/>
              </a:lnSpc>
              <a:spcAft>
                <a:spcPts val="600"/>
              </a:spcAft>
            </a:pPr>
            <a:r>
              <a:rPr lang="en-GB" sz="1400" b="1" i="1" dirty="0"/>
              <a:t>	</a:t>
            </a:r>
            <a:r>
              <a:rPr lang="en-GB" sz="1400" i="1" dirty="0" smtClean="0"/>
              <a:t>Rationality </a:t>
            </a:r>
            <a:r>
              <a:rPr lang="en-GB" sz="1400" i="1" dirty="0"/>
              <a:t>is not the same as reasonableness. Reasonableness is an external, objective standard applied to the o</a:t>
            </a:r>
            <a:r>
              <a:rPr lang="en-GB" sz="1400" i="1" dirty="0" smtClean="0"/>
              <a:t>utcome </a:t>
            </a:r>
            <a:r>
              <a:rPr lang="en-GB" sz="1400" i="1" dirty="0"/>
              <a:t>of a person's thoughts or intentions …A test of rationality, by comparison, applies a minimum objective </a:t>
            </a:r>
            <a:r>
              <a:rPr lang="en-GB" sz="1400" i="1" dirty="0" smtClean="0"/>
              <a:t>standard </a:t>
            </a:r>
            <a:r>
              <a:rPr lang="en-GB" sz="1400" i="1" dirty="0"/>
              <a:t>to the relevant person's mental processes. </a:t>
            </a:r>
            <a:r>
              <a:rPr lang="en-GB" sz="1400" i="1" dirty="0">
                <a:solidFill>
                  <a:srgbClr val="FF0000"/>
                </a:solidFill>
              </a:rPr>
              <a:t>It imports a requirement of good faith, a requirement that </a:t>
            </a:r>
            <a:r>
              <a:rPr lang="en-GB" sz="1400" i="1" dirty="0" smtClean="0">
                <a:solidFill>
                  <a:srgbClr val="FF0000"/>
                </a:solidFill>
              </a:rPr>
              <a:t>there </a:t>
            </a:r>
            <a:r>
              <a:rPr lang="en-GB" sz="1400" i="1" dirty="0">
                <a:solidFill>
                  <a:srgbClr val="FF0000"/>
                </a:solidFill>
              </a:rPr>
              <a:t>should be some logical connection between the evidence and the ostensible reasons for the decision</a:t>
            </a:r>
            <a:r>
              <a:rPr lang="en-GB" sz="1400" i="1" dirty="0"/>
              <a:t>, and </a:t>
            </a:r>
            <a:r>
              <a:rPr lang="en-GB" sz="1400" i="1" dirty="0" smtClean="0"/>
              <a:t>(which </a:t>
            </a:r>
            <a:r>
              <a:rPr lang="en-GB" sz="1400" i="1" dirty="0"/>
              <a:t>will usually amount to the same thing) an absence of arbitrariness, of capriciousness or of reasoning so </a:t>
            </a:r>
            <a:r>
              <a:rPr lang="en-GB" sz="1400" i="1" dirty="0" smtClean="0"/>
              <a:t>outrageous </a:t>
            </a:r>
            <a:r>
              <a:rPr lang="en-GB" sz="1400" i="1" dirty="0"/>
              <a:t>in its defiance of logic as to be perverse</a:t>
            </a:r>
            <a:r>
              <a:rPr lang="en-GB" sz="1400" i="1" dirty="0" smtClean="0"/>
              <a:t>.”</a:t>
            </a:r>
            <a:endParaRPr lang="en-GB" sz="1200" b="1" i="1" dirty="0" smtClean="0"/>
          </a:p>
          <a:p>
            <a:pPr marL="358775" indent="-358775" defTabSz="536575">
              <a:lnSpc>
                <a:spcPct val="110000"/>
              </a:lnSpc>
              <a:spcAft>
                <a:spcPts val="600"/>
              </a:spcAft>
              <a:buFont typeface="Arial" panose="020B0604020202020204" pitchFamily="34" charset="0"/>
              <a:buChar char="•"/>
            </a:pPr>
            <a:r>
              <a:rPr lang="en-GB" sz="1400" dirty="0"/>
              <a:t>‘Rationality’ test in </a:t>
            </a:r>
            <a:r>
              <a:rPr lang="en-GB" sz="1400" i="1" dirty="0"/>
              <a:t>Imperial </a:t>
            </a:r>
            <a:r>
              <a:rPr lang="en-GB" sz="1400" dirty="0"/>
              <a:t>is </a:t>
            </a:r>
            <a:r>
              <a:rPr lang="en-GB" sz="1400" dirty="0" smtClean="0"/>
              <a:t>logical  - creates symmetry with implied </a:t>
            </a:r>
            <a:r>
              <a:rPr lang="en-GB" sz="1400" dirty="0"/>
              <a:t>term </a:t>
            </a:r>
            <a:r>
              <a:rPr lang="en-GB" sz="1400" dirty="0" smtClean="0"/>
              <a:t>that polices </a:t>
            </a:r>
            <a:r>
              <a:rPr lang="en-GB" sz="1400" dirty="0"/>
              <a:t>exercise of express or implicit powers in employment </a:t>
            </a:r>
            <a:r>
              <a:rPr lang="en-GB" sz="1400" dirty="0" smtClean="0"/>
              <a:t>contract [36]</a:t>
            </a:r>
          </a:p>
          <a:p>
            <a:pPr marL="536575" indent="-536575" defTabSz="536575">
              <a:spcAft>
                <a:spcPts val="600"/>
              </a:spcAft>
              <a:buFont typeface="Arial" panose="020B0604020202020204" pitchFamily="34" charset="0"/>
              <a:buChar char="•"/>
            </a:pPr>
            <a:endParaRPr lang="en-GB" sz="1600" dirty="0"/>
          </a:p>
          <a:p>
            <a:pPr marL="536575" indent="-536575" defTabSz="536575">
              <a:spcAft>
                <a:spcPts val="600"/>
              </a:spcAft>
            </a:pPr>
            <a:endParaRPr lang="en-GB" dirty="0" smtClean="0"/>
          </a:p>
          <a:p>
            <a:pPr marL="536575" indent="-536575" defTabSz="536575">
              <a:spcAft>
                <a:spcPts val="600"/>
              </a:spcAft>
            </a:pP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15</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868822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1. CA corrected but did not </a:t>
            </a:r>
            <a:r>
              <a:rPr lang="en-GB" sz="2000" dirty="0" smtClean="0"/>
              <a:t>retrench (5)</a:t>
            </a:r>
            <a:endParaRPr lang="en-GB" sz="2000" dirty="0"/>
          </a:p>
        </p:txBody>
      </p:sp>
      <p:sp>
        <p:nvSpPr>
          <p:cNvPr id="3" name="Text Placeholder 2"/>
          <p:cNvSpPr>
            <a:spLocks noGrp="1"/>
          </p:cNvSpPr>
          <p:nvPr>
            <p:ph type="body" idx="12"/>
          </p:nvPr>
        </p:nvSpPr>
        <p:spPr>
          <a:xfrm>
            <a:off x="305013" y="1162705"/>
            <a:ext cx="8496684" cy="3397265"/>
          </a:xfrm>
        </p:spPr>
        <p:txBody>
          <a:bodyPr>
            <a:normAutofit fontScale="77500" lnSpcReduction="20000"/>
          </a:bodyPr>
          <a:lstStyle/>
          <a:p>
            <a:pPr marL="358775" lvl="1">
              <a:spcAft>
                <a:spcPts val="600"/>
              </a:spcAft>
            </a:pPr>
            <a:r>
              <a:rPr lang="en-GB" sz="1600" b="1" dirty="0"/>
              <a:t>Good policy reasons for a </a:t>
            </a:r>
            <a:r>
              <a:rPr lang="en-GB" sz="1600" b="1" i="1" dirty="0"/>
              <a:t>Wednesbury</a:t>
            </a:r>
            <a:r>
              <a:rPr lang="en-GB" sz="1600" b="1" dirty="0"/>
              <a:t>-like test </a:t>
            </a:r>
            <a:r>
              <a:rPr lang="en-GB" sz="1600" b="1" dirty="0" smtClean="0"/>
              <a:t>[</a:t>
            </a:r>
            <a:r>
              <a:rPr lang="en-GB" sz="1600" b="1" dirty="0"/>
              <a:t>38-39] [45] [321</a:t>
            </a:r>
            <a:r>
              <a:rPr lang="en-GB" sz="1600" b="1" dirty="0" smtClean="0"/>
              <a:t>] – reduces judicial substitution risk</a:t>
            </a:r>
          </a:p>
          <a:p>
            <a:pPr marL="358775" lvl="1">
              <a:spcAft>
                <a:spcPts val="600"/>
              </a:spcAft>
            </a:pPr>
            <a:endParaRPr lang="en-GB" sz="1600" b="1" dirty="0"/>
          </a:p>
          <a:p>
            <a:pPr marL="358775" lvl="1">
              <a:spcAft>
                <a:spcPts val="600"/>
              </a:spcAft>
            </a:pPr>
            <a:r>
              <a:rPr lang="en-GB" sz="1600" i="1" dirty="0"/>
              <a:t>“339 ..it is not open to the Court to retake a commercial decision previously adopted by a commercial entity. Nor should the Court assess the legitimacy of IBM UK's actions with the wisdom of hindsight.” </a:t>
            </a:r>
          </a:p>
          <a:p>
            <a:pPr marL="358775" lvl="1">
              <a:spcAft>
                <a:spcPts val="600"/>
              </a:spcAft>
            </a:pPr>
            <a:r>
              <a:rPr lang="en-GB" sz="1600" b="1" dirty="0" smtClean="0"/>
              <a:t> </a:t>
            </a:r>
            <a:endParaRPr lang="en-GB" sz="1600" b="1" dirty="0"/>
          </a:p>
          <a:p>
            <a:pPr marL="358775" lvl="1">
              <a:spcAft>
                <a:spcPts val="600"/>
              </a:spcAft>
            </a:pPr>
            <a:endParaRPr lang="en-GB" sz="1600" i="1" dirty="0" smtClean="0"/>
          </a:p>
          <a:p>
            <a:pPr marL="358775" lvl="1">
              <a:spcAft>
                <a:spcPts val="600"/>
              </a:spcAft>
            </a:pPr>
            <a:r>
              <a:rPr lang="en-GB" sz="1600" i="1" dirty="0" smtClean="0"/>
              <a:t>“38 </a:t>
            </a:r>
            <a:r>
              <a:rPr lang="en-GB" sz="1600" i="1" dirty="0"/>
              <a:t>As to the correct approach, [Baroness Hale in Braganza] </a:t>
            </a:r>
            <a:r>
              <a:rPr lang="en-GB" sz="1600" b="1" i="1" dirty="0"/>
              <a:t>drew an analogy with the court's task in relation to a statutory or prerogative-based decision-making function</a:t>
            </a:r>
            <a:r>
              <a:rPr lang="en-GB" sz="1600" i="1" dirty="0"/>
              <a:t>. Having said at paragraph 28 that the contractual implied term "is drawing closer and closer to the principles applicable in judicial review", she spoke at paragraph 29 of the duty to exclude extraneous considerations and to take into account those considerations that are obviously relevant to the decision in question. She went on to say this:</a:t>
            </a:r>
          </a:p>
          <a:p>
            <a:pPr marL="536575" lvl="2"/>
            <a:r>
              <a:rPr lang="en-GB" sz="1600" i="1" dirty="0" smtClean="0"/>
              <a:t>‘It </a:t>
            </a:r>
            <a:r>
              <a:rPr lang="en-GB" sz="1600" i="1" dirty="0"/>
              <a:t>is of the essence of "Wednesbury reasonableness" (or " GCHQ rationality") review to consider the rationality of the decision-making process rather than to concentrate on the outcome. </a:t>
            </a:r>
            <a:r>
              <a:rPr lang="en-GB" sz="1600" b="1" i="1" dirty="0">
                <a:solidFill>
                  <a:srgbClr val="FF0000"/>
                </a:solidFill>
              </a:rPr>
              <a:t>Concentrating on the outcome runs the risk that the court will substitute its own decision for that of the primary decision-maker.</a:t>
            </a:r>
            <a:r>
              <a:rPr lang="en-GB" sz="1600" i="1" dirty="0">
                <a:solidFill>
                  <a:srgbClr val="FF0000"/>
                </a:solidFill>
              </a:rPr>
              <a:t>’</a:t>
            </a:r>
            <a:r>
              <a:rPr lang="en-GB" sz="1600" b="1" i="1" dirty="0">
                <a:solidFill>
                  <a:schemeClr val="tx1"/>
                </a:solidFill>
              </a:rPr>
              <a:t>”</a:t>
            </a:r>
          </a:p>
          <a:p>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16</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183727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1. CA corrected but did not </a:t>
            </a:r>
            <a:r>
              <a:rPr lang="en-GB" sz="2000" dirty="0" smtClean="0"/>
              <a:t>retrench (6)</a:t>
            </a:r>
            <a:endParaRPr lang="en-GB" sz="2000" dirty="0"/>
          </a:p>
        </p:txBody>
      </p:sp>
      <p:sp>
        <p:nvSpPr>
          <p:cNvPr id="3" name="Text Placeholder 2"/>
          <p:cNvSpPr>
            <a:spLocks noGrp="1"/>
          </p:cNvSpPr>
          <p:nvPr>
            <p:ph type="body" idx="12"/>
          </p:nvPr>
        </p:nvSpPr>
        <p:spPr>
          <a:xfrm>
            <a:off x="343710" y="1114968"/>
            <a:ext cx="8496684" cy="3397265"/>
          </a:xfrm>
        </p:spPr>
        <p:txBody>
          <a:bodyPr/>
          <a:lstStyle/>
          <a:p>
            <a:pPr marL="358775" lvl="1"/>
            <a:r>
              <a:rPr lang="en-GB" sz="1600" b="1" dirty="0" smtClean="0"/>
              <a:t>The </a:t>
            </a:r>
            <a:r>
              <a:rPr lang="en-GB" sz="1600" b="1" i="1" dirty="0" smtClean="0"/>
              <a:t>Imperial </a:t>
            </a:r>
            <a:r>
              <a:rPr lang="en-GB" sz="1600" b="1" dirty="0" smtClean="0"/>
              <a:t>rationality test is a two stage 90/10 test</a:t>
            </a:r>
            <a:r>
              <a:rPr lang="en-GB" sz="1600" dirty="0" smtClean="0"/>
              <a:t> </a:t>
            </a:r>
          </a:p>
          <a:p>
            <a:pPr marL="358775" lvl="1"/>
            <a:endParaRPr lang="en-GB" sz="1600" i="1" dirty="0"/>
          </a:p>
          <a:p>
            <a:pPr marL="358775" lvl="1"/>
            <a:r>
              <a:rPr lang="en-GB" sz="1600" i="1" dirty="0" smtClean="0"/>
              <a:t>“39 </a:t>
            </a:r>
            <a:r>
              <a:rPr lang="en-GB" sz="1600" i="1" dirty="0"/>
              <a:t>At paragraph 30 [of Braganza Baroness Hale] said that, absent a context in which an objective standard of reasonableness can be implied, "the court will only imply a term that the decision-making process be lawful and rational in the public law sense, that the decision is made rationally (as well as in good faith) and consistently with its contractual purpose". </a:t>
            </a:r>
            <a:r>
              <a:rPr lang="en-GB" sz="1600" b="1" i="1" dirty="0"/>
              <a:t>She also said that, in applying the test of rationality, both limbs of the Wednesbury formulation ( Associated Provincial Picture Houses Ltd v Wednesbury </a:t>
            </a:r>
            <a:r>
              <a:rPr lang="en-GB" sz="1600" b="1" i="1" dirty="0" err="1"/>
              <a:t>Corpn</a:t>
            </a:r>
            <a:r>
              <a:rPr lang="en-GB" sz="1600" b="1" i="1" dirty="0"/>
              <a:t> [1948] 1 KB </a:t>
            </a:r>
            <a:r>
              <a:rPr lang="en-GB" sz="1600" b="1" i="1" dirty="0" smtClean="0"/>
              <a:t>223) </a:t>
            </a:r>
            <a:r>
              <a:rPr lang="en-GB" sz="1600" b="1" i="1" dirty="0"/>
              <a:t>should be included: first, have the relevant matters (and no irrelevant matters) been taken into account, and second, is the result such that no reasonable decision-maker could have reached it.</a:t>
            </a:r>
            <a:r>
              <a:rPr lang="en-GB" sz="1600" i="1" dirty="0"/>
              <a:t>”</a:t>
            </a:r>
            <a:r>
              <a:rPr lang="en-GB" sz="1600" b="1" i="1" dirty="0"/>
              <a:t> </a:t>
            </a:r>
            <a:endParaRPr lang="en-GB" sz="1600" dirty="0"/>
          </a:p>
          <a:p>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17</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752628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358775" algn="l"/>
              </a:tabLst>
            </a:pPr>
            <a:r>
              <a:rPr lang="en-GB" sz="2000" dirty="0" smtClean="0"/>
              <a:t>1. CA corrected but did not retrench (7)</a:t>
            </a:r>
            <a:endParaRPr lang="en-GB" sz="2000" dirty="0"/>
          </a:p>
        </p:txBody>
      </p:sp>
      <p:sp>
        <p:nvSpPr>
          <p:cNvPr id="3" name="Text Placeholder 2"/>
          <p:cNvSpPr>
            <a:spLocks noGrp="1"/>
          </p:cNvSpPr>
          <p:nvPr>
            <p:ph type="body" idx="12"/>
          </p:nvPr>
        </p:nvSpPr>
        <p:spPr>
          <a:xfrm>
            <a:off x="343710" y="1125416"/>
            <a:ext cx="8496684" cy="3271719"/>
          </a:xfrm>
        </p:spPr>
        <p:txBody>
          <a:bodyPr/>
          <a:lstStyle/>
          <a:p>
            <a:pPr marL="358775" indent="-358775" defTabSz="536575">
              <a:spcAft>
                <a:spcPts val="600"/>
              </a:spcAft>
            </a:pPr>
            <a:r>
              <a:rPr lang="en-GB" sz="1600" dirty="0" smtClean="0"/>
              <a:t>1.3</a:t>
            </a:r>
            <a:r>
              <a:rPr lang="en-GB" sz="2400" dirty="0" smtClean="0"/>
              <a:t>	</a:t>
            </a:r>
            <a:r>
              <a:rPr lang="en-GB" sz="1600" b="1" i="1" dirty="0"/>
              <a:t> Imperial </a:t>
            </a:r>
            <a:r>
              <a:rPr lang="en-GB" sz="1600" b="1" dirty="0"/>
              <a:t>not a mechanism that </a:t>
            </a:r>
            <a:r>
              <a:rPr lang="en-GB" sz="1600" b="1" u="sng" dirty="0"/>
              <a:t>converts</a:t>
            </a:r>
            <a:r>
              <a:rPr lang="en-GB" sz="1600" b="1" dirty="0"/>
              <a:t> expectations into substantive rights </a:t>
            </a:r>
            <a:r>
              <a:rPr lang="en-GB" sz="1600" b="1" dirty="0" smtClean="0"/>
              <a:t>(1)</a:t>
            </a:r>
          </a:p>
          <a:p>
            <a:pPr marL="358775" indent="-358775" defTabSz="536575">
              <a:spcAft>
                <a:spcPts val="600"/>
              </a:spcAft>
            </a:pPr>
            <a:r>
              <a:rPr lang="en-GB" sz="1600" i="1" dirty="0" smtClean="0"/>
              <a:t>	“229</a:t>
            </a:r>
            <a:r>
              <a:rPr lang="is-IS" sz="1600" i="1" dirty="0" smtClean="0"/>
              <a:t>…</a:t>
            </a:r>
            <a:r>
              <a:rPr lang="en-GB" sz="1600" i="1" dirty="0"/>
              <a:t>The existence of the Reasonable Expectations, or at any rate the history of the communications to employees in the course of Project Ocean and Project Soto from which the Reasonable Expectations were said to arise, were relevant factors to be taken into account by the decision-maker. </a:t>
            </a:r>
            <a:r>
              <a:rPr lang="en-GB" sz="1600" b="1" i="1" dirty="0">
                <a:solidFill>
                  <a:srgbClr val="FF0000"/>
                </a:solidFill>
              </a:rPr>
              <a:t>But to elevate them to a status in which they had overriding significance over and above other relevant factors was erroneous in law</a:t>
            </a:r>
            <a:r>
              <a:rPr lang="en-GB" sz="1600" i="1" dirty="0">
                <a:solidFill>
                  <a:srgbClr val="FF0000"/>
                </a:solidFill>
              </a:rPr>
              <a:t>, </a:t>
            </a:r>
            <a:r>
              <a:rPr lang="en-GB" sz="1600" i="1" dirty="0"/>
              <a:t>and therefore vitiates the judge's decision that Holdings was in breach of the Imperial duty and UKL of the contractual duty</a:t>
            </a:r>
            <a:r>
              <a:rPr lang="en-GB" sz="1600" i="1" dirty="0" smtClean="0"/>
              <a:t>.”</a:t>
            </a:r>
          </a:p>
          <a:p>
            <a:pPr marL="358775" indent="-358775" defTabSz="536575">
              <a:spcAft>
                <a:spcPts val="600"/>
              </a:spcAft>
            </a:pPr>
            <a:endParaRPr lang="en-GB" sz="1200" i="1" dirty="0"/>
          </a:p>
          <a:p>
            <a:pPr marL="358775" indent="-358775" defTabSz="536575">
              <a:spcAft>
                <a:spcPts val="600"/>
              </a:spcAft>
            </a:pPr>
            <a:endParaRPr lang="en-GB" sz="1200" b="1" dirty="0" smtClean="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18</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03282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358775" algn="l"/>
              </a:tabLst>
            </a:pPr>
            <a:r>
              <a:rPr lang="en-GB" sz="2000" dirty="0" smtClean="0"/>
              <a:t>1. CA corrected but did not retrench (8)</a:t>
            </a:r>
            <a:endParaRPr lang="en-GB" sz="2000" dirty="0"/>
          </a:p>
        </p:txBody>
      </p:sp>
      <p:sp>
        <p:nvSpPr>
          <p:cNvPr id="3" name="Text Placeholder 2"/>
          <p:cNvSpPr>
            <a:spLocks noGrp="1"/>
          </p:cNvSpPr>
          <p:nvPr>
            <p:ph type="body" idx="12"/>
          </p:nvPr>
        </p:nvSpPr>
        <p:spPr>
          <a:xfrm>
            <a:off x="343710" y="1106233"/>
            <a:ext cx="8496684" cy="3271719"/>
          </a:xfrm>
        </p:spPr>
        <p:txBody>
          <a:bodyPr>
            <a:normAutofit lnSpcReduction="10000"/>
          </a:bodyPr>
          <a:lstStyle/>
          <a:p>
            <a:pPr marL="358775" indent="-358775" defTabSz="536575">
              <a:spcAft>
                <a:spcPts val="600"/>
              </a:spcAft>
            </a:pPr>
            <a:r>
              <a:rPr lang="en-GB" sz="1400" dirty="0" smtClean="0"/>
              <a:t>1.3</a:t>
            </a:r>
            <a:r>
              <a:rPr lang="en-GB" sz="2000" dirty="0" smtClean="0"/>
              <a:t>	</a:t>
            </a:r>
            <a:r>
              <a:rPr lang="en-GB" sz="1400" b="1" i="1" dirty="0"/>
              <a:t> Imperial </a:t>
            </a:r>
            <a:r>
              <a:rPr lang="en-GB" sz="1400" b="1" dirty="0"/>
              <a:t>not a mechanism that </a:t>
            </a:r>
            <a:r>
              <a:rPr lang="en-GB" sz="1400" b="1" u="sng" dirty="0"/>
              <a:t>converts</a:t>
            </a:r>
            <a:r>
              <a:rPr lang="en-GB" sz="1400" b="1" dirty="0"/>
              <a:t> expectations into substantive rights </a:t>
            </a:r>
            <a:r>
              <a:rPr lang="en-GB" sz="1400" b="1" dirty="0" smtClean="0"/>
              <a:t>(2)</a:t>
            </a:r>
            <a:endParaRPr lang="en-GB" sz="1400" b="1" dirty="0"/>
          </a:p>
          <a:p>
            <a:pPr marL="358775" indent="-358775" defTabSz="536575">
              <a:spcAft>
                <a:spcPts val="600"/>
              </a:spcAft>
            </a:pPr>
            <a:r>
              <a:rPr lang="en-GB" sz="1400" i="1" dirty="0" smtClean="0"/>
              <a:t>	“</a:t>
            </a:r>
            <a:r>
              <a:rPr lang="en-GB" sz="1400" i="1" dirty="0"/>
              <a:t>232 </a:t>
            </a:r>
            <a:r>
              <a:rPr lang="is-IS" sz="1400" i="1" dirty="0"/>
              <a:t>…</a:t>
            </a:r>
            <a:r>
              <a:rPr lang="en-GB" sz="1400" i="1" dirty="0"/>
              <a:t>the judge erred in law. The correct approach is to apply a rationality test equivalent to that in Wednesbury (see paragraphs [45] and [46] above) in order to decide whether a decision by a decision-maker such as Holdings, as Principal Employer under a pension scheme, or UKL as employer, is valid and lawful having regard to the Imperial duty and the contractual duty of trust and confidence. </a:t>
            </a:r>
            <a:r>
              <a:rPr lang="en-GB" sz="1400" b="1" i="1" dirty="0">
                <a:solidFill>
                  <a:srgbClr val="FF0000"/>
                </a:solidFill>
              </a:rPr>
              <a:t>Both limbs of the test can apply, but it was not argued in the present case that any irrelevant matter had been taken into account, or any relevant matter left out of account</a:t>
            </a:r>
            <a:r>
              <a:rPr lang="en-GB" sz="1400" i="1" dirty="0">
                <a:solidFill>
                  <a:srgbClr val="FF0000"/>
                </a:solidFill>
              </a:rPr>
              <a:t>. </a:t>
            </a:r>
            <a:r>
              <a:rPr lang="en-GB" sz="1400" i="1" dirty="0"/>
              <a:t>Therefore the question was whether the decision taken was one which no rational decision-maker could have reached. Although the judge directed himself that the test to be applied was one of capriciousness, perversity or arbitrariness, which is close to the rationality test, he accorded an overriding substantive significance to the Reasonable Expectations such that they could only lawfully be disappointed in a case of necessity, which is not compatible with the correct approach. </a:t>
            </a:r>
            <a:r>
              <a:rPr lang="en-GB" sz="1400" b="1" i="1" dirty="0">
                <a:solidFill>
                  <a:srgbClr val="FF0000"/>
                </a:solidFill>
              </a:rPr>
              <a:t>Members' expectations, even if they satisfy the judge's criteria for a Reasonable Expectation, do not constitute more than a relevant factor which the decision-maker can, and where appropriate should, take into account in the course of its decision-making process.” </a:t>
            </a:r>
          </a:p>
          <a:p>
            <a:pPr marL="358775" indent="-358775" defTabSz="536575">
              <a:spcAft>
                <a:spcPts val="600"/>
              </a:spcAft>
            </a:pPr>
            <a:endParaRPr lang="en-GB" sz="1200" i="1" dirty="0"/>
          </a:p>
          <a:p>
            <a:pPr marL="358775" indent="-358775" defTabSz="536575">
              <a:spcAft>
                <a:spcPts val="600"/>
              </a:spcAft>
            </a:pPr>
            <a:endParaRPr lang="en-GB" sz="1200" b="1" dirty="0" smtClean="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19</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493606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710" y="377077"/>
            <a:ext cx="8419290" cy="805888"/>
          </a:xfrm>
        </p:spPr>
        <p:txBody>
          <a:bodyPr>
            <a:noAutofit/>
          </a:bodyPr>
          <a:lstStyle/>
          <a:p>
            <a:endParaRPr lang="en-GB" sz="1800" dirty="0"/>
          </a:p>
        </p:txBody>
      </p:sp>
      <p:sp>
        <p:nvSpPr>
          <p:cNvPr id="3" name="Text Placeholder 2"/>
          <p:cNvSpPr>
            <a:spLocks noGrp="1"/>
          </p:cNvSpPr>
          <p:nvPr>
            <p:ph type="body" idx="12"/>
          </p:nvPr>
        </p:nvSpPr>
        <p:spPr>
          <a:xfrm>
            <a:off x="448314" y="1402578"/>
            <a:ext cx="8496684" cy="3169408"/>
          </a:xfrm>
        </p:spPr>
        <p:txBody>
          <a:bodyPr/>
          <a:lstStyle/>
          <a:p>
            <a:pPr algn="l">
              <a:spcBef>
                <a:spcPts val="600"/>
              </a:spcBef>
              <a:spcAft>
                <a:spcPts val="600"/>
              </a:spcAft>
            </a:pPr>
            <a:endParaRPr lang="en-GB" dirty="0" smtClean="0"/>
          </a:p>
          <a:p>
            <a:pPr algn="l"/>
            <a:r>
              <a:rPr lang="en-GB" sz="2400" dirty="0" smtClean="0"/>
              <a:t>Does </a:t>
            </a:r>
            <a:r>
              <a:rPr lang="en-GB" sz="2400" dirty="0"/>
              <a:t>the Court of Appeal’s decision in </a:t>
            </a:r>
            <a:r>
              <a:rPr lang="en-GB" sz="2400" b="1" i="1" dirty="0" smtClean="0"/>
              <a:t>IBM United Kingdom Holdings</a:t>
            </a:r>
            <a:r>
              <a:rPr lang="en-GB" sz="2400" b="1" i="1" dirty="0"/>
              <a:t>, IBM United </a:t>
            </a:r>
            <a:r>
              <a:rPr lang="en-GB" sz="2400" b="1" i="1" dirty="0" smtClean="0"/>
              <a:t>Kingdom Limited </a:t>
            </a:r>
            <a:r>
              <a:rPr lang="en-GB" sz="2400" b="1" i="1" dirty="0"/>
              <a:t>v </a:t>
            </a:r>
            <a:r>
              <a:rPr lang="en-GB" sz="2400" b="1" i="1" dirty="0" err="1" smtClean="0"/>
              <a:t>Dalgleish</a:t>
            </a:r>
            <a:r>
              <a:rPr lang="en-GB" sz="2400" i="1" dirty="0"/>
              <a:t> </a:t>
            </a:r>
            <a:r>
              <a:rPr lang="en-GB" sz="2400" dirty="0" smtClean="0"/>
              <a:t>signal </a:t>
            </a:r>
            <a:r>
              <a:rPr lang="en-GB" sz="2400" dirty="0"/>
              <a:t>a retrenchment in judicial protection of </a:t>
            </a:r>
            <a:r>
              <a:rPr lang="en-GB" sz="2400" dirty="0" smtClean="0"/>
              <a:t>employees</a:t>
            </a:r>
            <a:r>
              <a:rPr lang="en-GB" sz="2400" dirty="0"/>
              <a:t>’ legitimate expectations in respect of occupational retirement benefits?</a:t>
            </a: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a:t>
            </a:fld>
            <a:endParaRPr lang="en-US" dirty="0"/>
          </a:p>
        </p:txBody>
      </p:sp>
      <p:sp>
        <p:nvSpPr>
          <p:cNvPr id="6" name="Footer Placeholder 5"/>
          <p:cNvSpPr>
            <a:spLocks noGrp="1"/>
          </p:cNvSpPr>
          <p:nvPr>
            <p:ph type="ftr" sz="quarter" idx="13"/>
          </p:nvPr>
        </p:nvSpPr>
        <p:spPr/>
        <p:txBody>
          <a:bodyPr/>
          <a:lstStyle/>
          <a:p>
            <a:pPr marL="12700"/>
            <a:r>
              <a:rPr lang="en-GB" dirty="0" smtClean="0"/>
              <a:t>All Souls Seminar</a:t>
            </a:r>
            <a:endParaRPr lang="en-GB" dirty="0"/>
          </a:p>
        </p:txBody>
      </p:sp>
    </p:spTree>
    <p:extLst>
      <p:ext uri="{BB962C8B-B14F-4D97-AF65-F5344CB8AC3E}">
        <p14:creationId xmlns:p14="http://schemas.microsoft.com/office/powerpoint/2010/main" val="852969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358775" algn="l"/>
              </a:tabLst>
            </a:pPr>
            <a:r>
              <a:rPr lang="en-GB" sz="2000" dirty="0" smtClean="0"/>
              <a:t>1. CA corrected but did not retrench (8)</a:t>
            </a:r>
            <a:endParaRPr lang="en-GB" sz="2000" dirty="0"/>
          </a:p>
        </p:txBody>
      </p:sp>
      <p:sp>
        <p:nvSpPr>
          <p:cNvPr id="3" name="Text Placeholder 2"/>
          <p:cNvSpPr>
            <a:spLocks noGrp="1"/>
          </p:cNvSpPr>
          <p:nvPr>
            <p:ph type="body" idx="12"/>
          </p:nvPr>
        </p:nvSpPr>
        <p:spPr>
          <a:xfrm>
            <a:off x="343710" y="1106233"/>
            <a:ext cx="8496684" cy="3271719"/>
          </a:xfrm>
        </p:spPr>
        <p:txBody>
          <a:bodyPr>
            <a:normAutofit fontScale="92500"/>
          </a:bodyPr>
          <a:lstStyle/>
          <a:p>
            <a:pPr marL="358775" indent="-358775" defTabSz="536575">
              <a:spcAft>
                <a:spcPts val="600"/>
              </a:spcAft>
            </a:pPr>
            <a:r>
              <a:rPr lang="en-GB" sz="1400" dirty="0" smtClean="0"/>
              <a:t>1.3</a:t>
            </a:r>
            <a:r>
              <a:rPr lang="en-GB" sz="2000" dirty="0" smtClean="0"/>
              <a:t>	</a:t>
            </a:r>
            <a:r>
              <a:rPr lang="en-GB" sz="1400" b="1" i="1" dirty="0"/>
              <a:t> Imperial </a:t>
            </a:r>
            <a:r>
              <a:rPr lang="en-GB" sz="1400" b="1" dirty="0"/>
              <a:t>not a mechanism that </a:t>
            </a:r>
            <a:r>
              <a:rPr lang="en-GB" sz="1400" b="1" u="sng" dirty="0"/>
              <a:t>converts</a:t>
            </a:r>
            <a:r>
              <a:rPr lang="en-GB" sz="1400" b="1" dirty="0"/>
              <a:t> expectations into substantive rights </a:t>
            </a:r>
            <a:r>
              <a:rPr lang="en-GB" sz="1400" b="1" dirty="0" smtClean="0"/>
              <a:t>(3)</a:t>
            </a:r>
            <a:endParaRPr lang="en-GB" sz="1400" b="1" dirty="0"/>
          </a:p>
          <a:p>
            <a:pPr marL="358775" indent="-358775" defTabSz="536575">
              <a:spcAft>
                <a:spcPts val="600"/>
              </a:spcAft>
            </a:pPr>
            <a:r>
              <a:rPr lang="en-GB" sz="1400" i="1" dirty="0" smtClean="0"/>
              <a:t>	</a:t>
            </a:r>
            <a:r>
              <a:rPr lang="en-GB" sz="1400" i="1" dirty="0"/>
              <a:t>“269 </a:t>
            </a:r>
            <a:r>
              <a:rPr lang="en-GB" sz="1400" i="1" dirty="0">
                <a:solidFill>
                  <a:srgbClr val="FF0000"/>
                </a:solidFill>
              </a:rPr>
              <a:t>If, contrary to our view, Reasonable Expectations were to have a special legal status in relation to the making of such a decision, we agree with IBM that it would be necessary for them to meet standards of clarity and certainty, so that it should be clear enough to all parties concerned (including, in the case of a pension fund, the trustee) whether the particular legal rights and responsibilities that could arise have or have not in fact arisen.</a:t>
            </a:r>
            <a:r>
              <a:rPr lang="en-GB" sz="1400" i="1" dirty="0"/>
              <a:t> </a:t>
            </a:r>
            <a:r>
              <a:rPr lang="en-GB" sz="1400" i="1" dirty="0">
                <a:solidFill>
                  <a:srgbClr val="FF0000"/>
                </a:solidFill>
              </a:rPr>
              <a:t>We think there is much to be said for IBM's proposition that the standards ought to be equivalent to what is required for a contract or an estoppel. </a:t>
            </a:r>
            <a:r>
              <a:rPr lang="en-GB" sz="1400" i="1" dirty="0"/>
              <a:t>We note the judge's comparison at B533 between a case where there is a binding contract to keep a scheme open for DB accrual until a given date and a case where a Reasonable Expectation to the same effect has arisen from actions of the employer or Principal Employer. There is a clear legal difference between those cases which has nothing to do with the </a:t>
            </a:r>
            <a:r>
              <a:rPr lang="en-GB" sz="1400" i="1" dirty="0">
                <a:hlinkClick r:id="rId2"/>
              </a:rPr>
              <a:t>Imperial</a:t>
            </a:r>
            <a:r>
              <a:rPr lang="en-GB" sz="1400" i="1" dirty="0"/>
              <a:t> duty, since in the first case to act inconsistently would be a straightforward breach of contract and in the second it would not. But it seems to us that the basis of this comparison, if it is of any legal relevance, should be that the conduct giving rise to the Reasonable Expectation must meet similar tests to that which would give rise to a contractual obligation, and the content of the Reasonable Expectation must also be comparable to that which would be required for a valid contract.”</a:t>
            </a:r>
            <a:endParaRPr lang="en-GB" sz="1200" b="1" i="1" dirty="0"/>
          </a:p>
          <a:p>
            <a:pPr marL="358775" indent="-358775" defTabSz="536575">
              <a:spcAft>
                <a:spcPts val="600"/>
              </a:spcAft>
            </a:pPr>
            <a:endParaRPr lang="en-GB" sz="1400" b="1" i="1" dirty="0">
              <a:solidFill>
                <a:srgbClr val="FF0000"/>
              </a:solidFill>
            </a:endParaRPr>
          </a:p>
          <a:p>
            <a:pPr marL="358775" indent="-358775" defTabSz="536575">
              <a:spcAft>
                <a:spcPts val="600"/>
              </a:spcAft>
            </a:pPr>
            <a:endParaRPr lang="en-GB" sz="1200" i="1" dirty="0"/>
          </a:p>
          <a:p>
            <a:pPr marL="358775" indent="-358775" defTabSz="536575">
              <a:spcAft>
                <a:spcPts val="600"/>
              </a:spcAft>
            </a:pPr>
            <a:endParaRPr lang="en-GB" sz="1200" b="1" dirty="0" smtClean="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20</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248877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358775" algn="l"/>
              </a:tabLst>
            </a:pPr>
            <a:r>
              <a:rPr lang="en-GB" sz="2000" dirty="0" smtClean="0"/>
              <a:t>1. CA corrected but did not retrench (9)</a:t>
            </a:r>
            <a:endParaRPr lang="en-GB" sz="2000" dirty="0"/>
          </a:p>
        </p:txBody>
      </p:sp>
      <p:sp>
        <p:nvSpPr>
          <p:cNvPr id="3" name="Text Placeholder 2"/>
          <p:cNvSpPr>
            <a:spLocks noGrp="1"/>
          </p:cNvSpPr>
          <p:nvPr>
            <p:ph type="body" idx="12"/>
          </p:nvPr>
        </p:nvSpPr>
        <p:spPr>
          <a:xfrm>
            <a:off x="343710" y="1150995"/>
            <a:ext cx="8496684" cy="3271719"/>
          </a:xfrm>
        </p:spPr>
        <p:txBody>
          <a:bodyPr>
            <a:normAutofit/>
          </a:bodyPr>
          <a:lstStyle/>
          <a:p>
            <a:pPr marL="358775" indent="-358775" defTabSz="536575">
              <a:lnSpc>
                <a:spcPct val="110000"/>
              </a:lnSpc>
              <a:spcAft>
                <a:spcPts val="600"/>
              </a:spcAft>
            </a:pPr>
            <a:r>
              <a:rPr lang="en-GB" sz="1400" b="1" dirty="0" smtClean="0"/>
              <a:t>Discussion points: </a:t>
            </a:r>
          </a:p>
          <a:p>
            <a:pPr marL="358775" indent="-358775" defTabSz="536575">
              <a:lnSpc>
                <a:spcPct val="110000"/>
              </a:lnSpc>
              <a:spcAft>
                <a:spcPts val="600"/>
              </a:spcAft>
              <a:buFont typeface="Arial" panose="020B0604020202020204" pitchFamily="34" charset="0"/>
              <a:buChar char="•"/>
            </a:pPr>
            <a:r>
              <a:rPr lang="en-GB" sz="1400" dirty="0" err="1" smtClean="0"/>
              <a:t>Sh</a:t>
            </a:r>
            <a:r>
              <a:rPr lang="en-GB" sz="1400" dirty="0" smtClean="0"/>
              <a:t>/could the CA have applied </a:t>
            </a:r>
            <a:r>
              <a:rPr lang="en-GB" sz="1400" i="1" dirty="0" smtClean="0"/>
              <a:t>Imperial </a:t>
            </a:r>
            <a:r>
              <a:rPr lang="en-GB" sz="1400" dirty="0" smtClean="0"/>
              <a:t>as an outcome test?</a:t>
            </a:r>
          </a:p>
          <a:p>
            <a:pPr marL="358775" indent="-358775" defTabSz="536575">
              <a:lnSpc>
                <a:spcPct val="110000"/>
              </a:lnSpc>
              <a:spcAft>
                <a:spcPts val="600"/>
              </a:spcAft>
              <a:buFont typeface="Arial" panose="020B0604020202020204" pitchFamily="34" charset="0"/>
              <a:buChar char="•"/>
            </a:pPr>
            <a:r>
              <a:rPr lang="en-GB" sz="1400" dirty="0" smtClean="0"/>
              <a:t>Was CA’s room for manoeuvre constrained by the way the case was pleaded and the way Warren J reasoned? </a:t>
            </a:r>
          </a:p>
          <a:p>
            <a:pPr marL="358775" indent="-358775" defTabSz="536575">
              <a:lnSpc>
                <a:spcPct val="110000"/>
              </a:lnSpc>
              <a:spcAft>
                <a:spcPts val="600"/>
              </a:spcAft>
            </a:pPr>
            <a:r>
              <a:rPr lang="en-GB" sz="1400" dirty="0" smtClean="0"/>
              <a:t>  </a:t>
            </a:r>
            <a:endParaRPr lang="en-GB" sz="1200" i="1" dirty="0"/>
          </a:p>
          <a:p>
            <a:pPr marL="358775" indent="-358775" defTabSz="536575">
              <a:spcAft>
                <a:spcPts val="600"/>
              </a:spcAft>
            </a:pPr>
            <a:endParaRPr lang="en-GB" sz="1200" b="1" dirty="0" smtClean="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21</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234383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58775" indent="-358775" algn="l">
              <a:spcAft>
                <a:spcPts val="600"/>
              </a:spcAft>
            </a:pPr>
            <a:r>
              <a:rPr lang="en-GB" sz="1800" dirty="0" smtClean="0"/>
              <a:t>2</a:t>
            </a:r>
            <a:r>
              <a:rPr lang="en-GB" sz="1800" dirty="0"/>
              <a:t>. </a:t>
            </a:r>
            <a:r>
              <a:rPr lang="en-GB" sz="1800" dirty="0" smtClean="0"/>
              <a:t>	CA </a:t>
            </a:r>
            <a:r>
              <a:rPr lang="en-GB" sz="1800" dirty="0"/>
              <a:t>left scope for </a:t>
            </a:r>
            <a:r>
              <a:rPr lang="en-GB" sz="1800" i="1" dirty="0"/>
              <a:t>Imperial</a:t>
            </a:r>
            <a:r>
              <a:rPr lang="en-GB" sz="1800" dirty="0"/>
              <a:t> principle to be used to deliver employees’ expectations – through stage 1 of the </a:t>
            </a:r>
            <a:r>
              <a:rPr lang="en-GB" sz="1800" i="1" dirty="0"/>
              <a:t>Imperial</a:t>
            </a:r>
            <a:r>
              <a:rPr lang="en-GB" sz="1800" dirty="0"/>
              <a:t> sub-test of </a:t>
            </a:r>
            <a:r>
              <a:rPr lang="en-GB" sz="1800" dirty="0" smtClean="0"/>
              <a:t>‘irrationality’ (1)</a:t>
            </a:r>
            <a:endParaRPr lang="en-GB" sz="1800" dirty="0"/>
          </a:p>
        </p:txBody>
      </p:sp>
      <p:sp>
        <p:nvSpPr>
          <p:cNvPr id="3" name="Text Placeholder 2"/>
          <p:cNvSpPr>
            <a:spLocks noGrp="1"/>
          </p:cNvSpPr>
          <p:nvPr>
            <p:ph type="body" idx="12"/>
          </p:nvPr>
        </p:nvSpPr>
        <p:spPr>
          <a:xfrm>
            <a:off x="343710" y="1099682"/>
            <a:ext cx="8496684" cy="3523311"/>
          </a:xfrm>
        </p:spPr>
        <p:txBody>
          <a:bodyPr>
            <a:normAutofit fontScale="40000" lnSpcReduction="20000"/>
          </a:bodyPr>
          <a:lstStyle/>
          <a:p>
            <a:pPr marL="358775" indent="-358775">
              <a:lnSpc>
                <a:spcPct val="120000"/>
              </a:lnSpc>
              <a:spcAft>
                <a:spcPts val="600"/>
              </a:spcAft>
              <a:buFont typeface="Arial" panose="020B0604020202020204" pitchFamily="34" charset="0"/>
              <a:buChar char="•"/>
            </a:pPr>
            <a:r>
              <a:rPr lang="en-GB" sz="3500" dirty="0" smtClean="0"/>
              <a:t>CA had no scope to find against IBM on stage 1 of the </a:t>
            </a:r>
            <a:r>
              <a:rPr lang="en-GB" sz="3500" i="1" dirty="0" smtClean="0"/>
              <a:t>Imperial </a:t>
            </a:r>
            <a:r>
              <a:rPr lang="en-GB" sz="3500" dirty="0" smtClean="0"/>
              <a:t>(or employment implied contractual) </a:t>
            </a:r>
            <a:r>
              <a:rPr lang="en-GB" sz="3500" i="1" dirty="0" smtClean="0"/>
              <a:t>irrationality </a:t>
            </a:r>
            <a:r>
              <a:rPr lang="en-GB" sz="3500" dirty="0" smtClean="0"/>
              <a:t>test:</a:t>
            </a:r>
          </a:p>
          <a:p>
            <a:pPr marL="536575" lvl="1">
              <a:spcAft>
                <a:spcPts val="600"/>
              </a:spcAft>
            </a:pPr>
            <a:r>
              <a:rPr lang="en-GB" sz="3500" i="1" dirty="0"/>
              <a:t>“182 In applying the </a:t>
            </a:r>
            <a:r>
              <a:rPr lang="en-GB" sz="3500" i="1" dirty="0">
                <a:hlinkClick r:id="rId2"/>
              </a:rPr>
              <a:t>Wednesbury</a:t>
            </a:r>
            <a:r>
              <a:rPr lang="en-GB" sz="3500" i="1" dirty="0"/>
              <a:t> test, </a:t>
            </a:r>
            <a:r>
              <a:rPr lang="en-GB" sz="3500" i="1" dirty="0">
                <a:solidFill>
                  <a:srgbClr val="FF0000"/>
                </a:solidFill>
              </a:rPr>
              <a:t>the judge did not examine whether Holdings had considered all relevant matters and had excluded from its consideration all irrelevant matters</a:t>
            </a:r>
            <a:r>
              <a:rPr lang="en-GB" sz="3500" i="1" dirty="0"/>
              <a:t>. That is because the RBs did not advance a case on the basis of an error of that kind: see B1531. He therefore had to consider only whether the decision was one which no reasonable decision-maker could have reached.</a:t>
            </a:r>
          </a:p>
          <a:p>
            <a:pPr marL="536575" lvl="1">
              <a:spcAft>
                <a:spcPts val="600"/>
              </a:spcAft>
            </a:pPr>
            <a:r>
              <a:rPr lang="en-GB" sz="3500" i="1" dirty="0" smtClean="0"/>
              <a:t>“</a:t>
            </a:r>
            <a:r>
              <a:rPr lang="en-GB" sz="3500" i="1" dirty="0"/>
              <a:t>232 </a:t>
            </a:r>
            <a:r>
              <a:rPr lang="is-IS" sz="3500" i="1" dirty="0"/>
              <a:t>…</a:t>
            </a:r>
            <a:r>
              <a:rPr lang="en-GB" sz="3500" i="1" dirty="0"/>
              <a:t>the judge erred in law. The correct approach is to apply a rationality test equivalent to that in </a:t>
            </a:r>
            <a:r>
              <a:rPr lang="en-GB" sz="3500" i="1" dirty="0" smtClean="0"/>
              <a:t>Wednesbury… </a:t>
            </a:r>
            <a:r>
              <a:rPr lang="en-GB" sz="3500" b="1" i="1" dirty="0">
                <a:solidFill>
                  <a:srgbClr val="FF0000"/>
                </a:solidFill>
              </a:rPr>
              <a:t>Both limbs of the test can apply, </a:t>
            </a:r>
            <a:r>
              <a:rPr lang="en-GB" sz="3500" b="1" i="1" dirty="0">
                <a:solidFill>
                  <a:srgbClr val="00B0F0"/>
                </a:solidFill>
              </a:rPr>
              <a:t>but it was not argued in the present case that any irrelevant matter had been taken into account, or any relevant matter left out of account</a:t>
            </a:r>
            <a:r>
              <a:rPr lang="en-GB" sz="3500" i="1" dirty="0">
                <a:solidFill>
                  <a:srgbClr val="00B0F0"/>
                </a:solidFill>
              </a:rPr>
              <a:t>. </a:t>
            </a:r>
            <a:r>
              <a:rPr lang="en-GB" sz="3500" i="1" dirty="0" smtClean="0">
                <a:solidFill>
                  <a:srgbClr val="FF0000"/>
                </a:solidFill>
              </a:rPr>
              <a:t>... </a:t>
            </a:r>
            <a:r>
              <a:rPr lang="en-GB" sz="3500" b="1" i="1" dirty="0">
                <a:solidFill>
                  <a:srgbClr val="FF0000"/>
                </a:solidFill>
              </a:rPr>
              <a:t>Members' expectations, even if they satisfy the judge's criteria for a Reasonable Expectation, do not constitute more than a relevant factor which the decision-maker can, and where appropriate should, take into account in the course of its decision-making process.” </a:t>
            </a:r>
            <a:endParaRPr lang="en-GB" sz="3500" b="1" i="1" dirty="0" smtClean="0">
              <a:solidFill>
                <a:srgbClr val="FF0000"/>
              </a:solidFill>
            </a:endParaRPr>
          </a:p>
          <a:p>
            <a:pPr marL="536575" lvl="1">
              <a:spcAft>
                <a:spcPts val="600"/>
              </a:spcAft>
            </a:pPr>
            <a:r>
              <a:rPr lang="en-GB" sz="3500" i="1" dirty="0"/>
              <a:t>317 </a:t>
            </a:r>
            <a:r>
              <a:rPr lang="en-GB" sz="3500" i="1" dirty="0">
                <a:solidFill>
                  <a:srgbClr val="FF0000"/>
                </a:solidFill>
              </a:rPr>
              <a:t>He </a:t>
            </a:r>
            <a:r>
              <a:rPr lang="en-GB" sz="3500" dirty="0" smtClean="0">
                <a:solidFill>
                  <a:srgbClr val="FF0000"/>
                </a:solidFill>
              </a:rPr>
              <a:t>[Warren J] </a:t>
            </a:r>
            <a:r>
              <a:rPr lang="en-GB" sz="3500" i="1" dirty="0" smtClean="0">
                <a:solidFill>
                  <a:srgbClr val="FF0000"/>
                </a:solidFill>
              </a:rPr>
              <a:t>did </a:t>
            </a:r>
            <a:r>
              <a:rPr lang="en-GB" sz="3500" i="1" dirty="0">
                <a:solidFill>
                  <a:srgbClr val="FF0000"/>
                </a:solidFill>
              </a:rPr>
              <a:t>not place any reliance on </a:t>
            </a:r>
            <a:r>
              <a:rPr lang="en-GB" sz="3500" i="1" dirty="0"/>
              <a:t>any failure to take members' interests into account and indeed that had not been argued: B1531.”</a:t>
            </a:r>
          </a:p>
          <a:p>
            <a:pPr marL="536575" lvl="1">
              <a:spcAft>
                <a:spcPts val="600"/>
              </a:spcAft>
            </a:pPr>
            <a:endParaRPr lang="en-GB" sz="2600" b="1" i="1" dirty="0" smtClean="0">
              <a:solidFill>
                <a:srgbClr val="FF0000"/>
              </a:solidFill>
            </a:endParaRPr>
          </a:p>
          <a:p>
            <a:pPr marL="536575" lvl="1">
              <a:spcAft>
                <a:spcPts val="600"/>
              </a:spcAft>
            </a:pPr>
            <a:endParaRPr lang="en-GB" sz="2600" b="1" i="1" dirty="0">
              <a:solidFill>
                <a:srgbClr val="FF0000"/>
              </a:solidFill>
            </a:endParaRPr>
          </a:p>
          <a:p>
            <a:pPr marL="536575" lvl="1">
              <a:spcAft>
                <a:spcPts val="600"/>
              </a:spcAft>
            </a:pPr>
            <a:endParaRPr lang="en-GB" sz="2600" b="1" i="1" dirty="0">
              <a:solidFill>
                <a:srgbClr val="FF0000"/>
              </a:solidFill>
            </a:endParaRPr>
          </a:p>
          <a:p>
            <a:pPr marL="285750" indent="-285750">
              <a:spcAft>
                <a:spcPts val="600"/>
              </a:spcAft>
              <a:buFont typeface="Arial" panose="020B0604020202020204" pitchFamily="34" charset="0"/>
              <a:buChar char="•"/>
            </a:pPr>
            <a:endParaRPr lang="en-GB" dirty="0" smtClean="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22</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49842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58775" indent="-358775"/>
            <a:r>
              <a:rPr lang="en-GB" sz="1800" dirty="0"/>
              <a:t>2. </a:t>
            </a:r>
            <a:r>
              <a:rPr lang="en-GB" sz="1800" dirty="0" smtClean="0"/>
              <a:t>	CA </a:t>
            </a:r>
            <a:r>
              <a:rPr lang="en-GB" sz="1800" dirty="0"/>
              <a:t>left scope for </a:t>
            </a:r>
            <a:r>
              <a:rPr lang="en-GB" sz="1800" i="1" dirty="0"/>
              <a:t>Imperial</a:t>
            </a:r>
            <a:r>
              <a:rPr lang="en-GB" sz="1800" dirty="0"/>
              <a:t> principle to be used to deliver employees’ expectations – through stage 1 of the </a:t>
            </a:r>
            <a:r>
              <a:rPr lang="en-GB" sz="1800" i="1" dirty="0"/>
              <a:t>Imperial</a:t>
            </a:r>
            <a:r>
              <a:rPr lang="en-GB" sz="1800" dirty="0"/>
              <a:t> sub-test of </a:t>
            </a:r>
            <a:r>
              <a:rPr lang="en-GB" sz="1800" dirty="0" smtClean="0"/>
              <a:t>‘irrationality’ (</a:t>
            </a:r>
            <a:r>
              <a:rPr lang="en-GB" sz="1800" dirty="0"/>
              <a:t>2</a:t>
            </a:r>
            <a:r>
              <a:rPr lang="en-GB" sz="1800" dirty="0" smtClean="0"/>
              <a:t>)</a:t>
            </a:r>
            <a:endParaRPr lang="en-GB" sz="1800" dirty="0"/>
          </a:p>
        </p:txBody>
      </p:sp>
      <p:sp>
        <p:nvSpPr>
          <p:cNvPr id="3" name="Text Placeholder 2"/>
          <p:cNvSpPr>
            <a:spLocks noGrp="1"/>
          </p:cNvSpPr>
          <p:nvPr>
            <p:ph type="body" idx="12"/>
          </p:nvPr>
        </p:nvSpPr>
        <p:spPr>
          <a:xfrm>
            <a:off x="343710" y="1162705"/>
            <a:ext cx="8496684" cy="3397265"/>
          </a:xfrm>
        </p:spPr>
        <p:txBody>
          <a:bodyPr/>
          <a:lstStyle/>
          <a:p>
            <a:pPr marL="644525" lvl="1" indent="-285750">
              <a:buFont typeface="Arial" panose="020B0604020202020204" pitchFamily="34" charset="0"/>
              <a:buChar char="•"/>
            </a:pPr>
            <a:r>
              <a:rPr lang="en-GB" sz="1600" b="1" dirty="0" smtClean="0"/>
              <a:t>Courts can scrutinise closely stage 1 compliance </a:t>
            </a:r>
          </a:p>
          <a:p>
            <a:pPr marL="358775" lvl="1"/>
            <a:endParaRPr lang="en-GB" sz="1600" i="1" dirty="0"/>
          </a:p>
          <a:p>
            <a:pPr marL="358775" lvl="1"/>
            <a:r>
              <a:rPr lang="en-GB" sz="1600" i="1" dirty="0" smtClean="0"/>
              <a:t>“</a:t>
            </a:r>
            <a:r>
              <a:rPr lang="en-GB" sz="1600" i="1" dirty="0"/>
              <a:t>40. Lord Hodge also said at paragraph </a:t>
            </a:r>
            <a:r>
              <a:rPr lang="en-GB" sz="1600" i="1" dirty="0" smtClean="0"/>
              <a:t>55 [</a:t>
            </a:r>
            <a:r>
              <a:rPr lang="en-GB" sz="1600" dirty="0" smtClean="0"/>
              <a:t>of </a:t>
            </a:r>
            <a:r>
              <a:rPr lang="en-GB" sz="1600" i="1" dirty="0" smtClean="0"/>
              <a:t>Braganza] </a:t>
            </a:r>
            <a:r>
              <a:rPr lang="en-GB" sz="1600" i="1" dirty="0"/>
              <a:t>that "the personal relationship which employment involves may justify a more intense scrutiny of the employer's decision-making process than would be appropriate in some commercial contracts" and said in the following paragraph that the intensity of the scrutiny would depend on the nature of the decision to be made. </a:t>
            </a:r>
            <a:r>
              <a:rPr lang="en-GB" sz="1600" b="1" i="1" dirty="0">
                <a:solidFill>
                  <a:srgbClr val="FF0000"/>
                </a:solidFill>
              </a:rPr>
              <a:t>A decision as to the cause of death is far removed in this context from, for example, decisions about contractual bonuses</a:t>
            </a:r>
            <a:r>
              <a:rPr lang="en-GB" sz="1600" i="1" dirty="0">
                <a:solidFill>
                  <a:srgbClr val="FF0000"/>
                </a:solidFill>
              </a:rPr>
              <a:t>,</a:t>
            </a:r>
            <a:r>
              <a:rPr lang="en-GB" sz="1600" i="1" dirty="0"/>
              <a:t> where the employee is entitled to a bona fide and rational exercise of the employer's discretion. Such an entitlement is capable of enforcement by the court, but</a:t>
            </a:r>
            <a:r>
              <a:rPr lang="en-GB" sz="1600" b="1" i="1" dirty="0"/>
              <a:t> </a:t>
            </a:r>
            <a:r>
              <a:rPr lang="en-GB" sz="1600" b="1" i="1" dirty="0">
                <a:solidFill>
                  <a:srgbClr val="FF0000"/>
                </a:solidFill>
              </a:rPr>
              <a:t>does not allow much scope for an intensive scrutiny </a:t>
            </a:r>
            <a:r>
              <a:rPr lang="en-GB" sz="1600" i="1" dirty="0">
                <a:solidFill>
                  <a:srgbClr val="FF0000"/>
                </a:solidFill>
              </a:rPr>
              <a:t>of the </a:t>
            </a:r>
            <a:r>
              <a:rPr lang="en-GB" i="1" dirty="0">
                <a:solidFill>
                  <a:srgbClr val="FF0000"/>
                </a:solidFill>
              </a:rPr>
              <a:t>decision-making process </a:t>
            </a:r>
            <a:r>
              <a:rPr lang="en-GB" i="1" dirty="0"/>
              <a:t>(paragraph 57).” </a:t>
            </a:r>
          </a:p>
          <a:p>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23</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4219073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58775" indent="-358775" algn="l">
              <a:spcAft>
                <a:spcPts val="600"/>
              </a:spcAft>
            </a:pPr>
            <a:r>
              <a:rPr lang="en-GB" sz="1800" dirty="0" smtClean="0"/>
              <a:t>2</a:t>
            </a:r>
            <a:r>
              <a:rPr lang="en-GB" sz="1800" dirty="0"/>
              <a:t>. </a:t>
            </a:r>
            <a:r>
              <a:rPr lang="en-GB" sz="1800" dirty="0" smtClean="0"/>
              <a:t>	CA </a:t>
            </a:r>
            <a:r>
              <a:rPr lang="en-GB" sz="1800" dirty="0"/>
              <a:t>left scope for </a:t>
            </a:r>
            <a:r>
              <a:rPr lang="en-GB" sz="1800" i="1" dirty="0"/>
              <a:t>Imperial</a:t>
            </a:r>
            <a:r>
              <a:rPr lang="en-GB" sz="1800" dirty="0"/>
              <a:t> principle to be used to deliver employees’ expectations – through stage 1 of the </a:t>
            </a:r>
            <a:r>
              <a:rPr lang="en-GB" sz="1800" i="1" dirty="0"/>
              <a:t>Imperial</a:t>
            </a:r>
            <a:r>
              <a:rPr lang="en-GB" sz="1800" dirty="0"/>
              <a:t> sub-test of </a:t>
            </a:r>
            <a:r>
              <a:rPr lang="en-GB" sz="1800" dirty="0" smtClean="0"/>
              <a:t>‘irrationality’ (</a:t>
            </a:r>
            <a:r>
              <a:rPr lang="en-GB" sz="1800" dirty="0"/>
              <a:t>3</a:t>
            </a:r>
            <a:r>
              <a:rPr lang="en-GB" sz="1800" dirty="0" smtClean="0"/>
              <a:t>)</a:t>
            </a:r>
            <a:endParaRPr lang="en-GB" sz="1800" dirty="0"/>
          </a:p>
        </p:txBody>
      </p:sp>
      <p:sp>
        <p:nvSpPr>
          <p:cNvPr id="3" name="Text Placeholder 2"/>
          <p:cNvSpPr>
            <a:spLocks noGrp="1"/>
          </p:cNvSpPr>
          <p:nvPr>
            <p:ph type="body" idx="12"/>
          </p:nvPr>
        </p:nvSpPr>
        <p:spPr>
          <a:xfrm>
            <a:off x="343710" y="1106076"/>
            <a:ext cx="8496684" cy="3510523"/>
          </a:xfrm>
        </p:spPr>
        <p:txBody>
          <a:bodyPr>
            <a:normAutofit fontScale="32500" lnSpcReduction="20000"/>
          </a:bodyPr>
          <a:lstStyle/>
          <a:p>
            <a:pPr marL="358775" lvl="1" indent="-358775">
              <a:spcAft>
                <a:spcPts val="600"/>
              </a:spcAft>
              <a:buFont typeface="Arial" panose="020B0604020202020204" pitchFamily="34" charset="0"/>
              <a:buChar char="•"/>
            </a:pPr>
            <a:r>
              <a:rPr lang="en-GB" sz="4000" dirty="0" smtClean="0"/>
              <a:t>Stage 1 offers scope to a </a:t>
            </a:r>
            <a:r>
              <a:rPr lang="en-GB" sz="4000" i="1" dirty="0" smtClean="0"/>
              <a:t>Braganza</a:t>
            </a:r>
            <a:r>
              <a:rPr lang="en-GB" sz="4000" dirty="0" smtClean="0"/>
              <a:t>-majority minded judge (</a:t>
            </a:r>
            <a:r>
              <a:rPr lang="en-GB" sz="4000" b="1" i="1" dirty="0" smtClean="0"/>
              <a:t>Braganza v BP Shipping Ltd</a:t>
            </a:r>
            <a:r>
              <a:rPr lang="en-GB" sz="4000" dirty="0" smtClean="0"/>
              <a:t>) if quality of enquiry inadequate</a:t>
            </a:r>
          </a:p>
          <a:p>
            <a:pPr marL="0" lvl="1">
              <a:spcAft>
                <a:spcPts val="600"/>
              </a:spcAft>
            </a:pPr>
            <a:endParaRPr lang="en-GB" sz="4000" dirty="0" smtClean="0"/>
          </a:p>
          <a:p>
            <a:pPr marL="358775" indent="-358775">
              <a:spcAft>
                <a:spcPts val="600"/>
              </a:spcAft>
              <a:buFont typeface="Arial" panose="020B0604020202020204" pitchFamily="34" charset="0"/>
              <a:buChar char="•"/>
            </a:pPr>
            <a:r>
              <a:rPr lang="en-GB" sz="4400" b="1" dirty="0" smtClean="0"/>
              <a:t>Lord Neuberger (with whom Lord Wilson agreed) - minority</a:t>
            </a:r>
            <a:endParaRPr lang="en-GB" sz="4400" b="1" dirty="0"/>
          </a:p>
          <a:p>
            <a:pPr marL="536575" lvl="1">
              <a:spcAft>
                <a:spcPts val="600"/>
              </a:spcAft>
            </a:pPr>
            <a:r>
              <a:rPr lang="en-GB" sz="4400" dirty="0" smtClean="0"/>
              <a:t>“</a:t>
            </a:r>
            <a:r>
              <a:rPr lang="en-GB" sz="4400" i="1" dirty="0" smtClean="0"/>
              <a:t>107 </a:t>
            </a:r>
            <a:r>
              <a:rPr lang="en-GB" sz="4400" i="1" dirty="0"/>
              <a:t>One would have to be unusually stony-hearted not to hope that a way could be found to ensure that, having suffered the terrible blow of losing her husband, Mrs Braganza could be spared the additional blows of an inquiry concluding that he had killed himself and the deprivation of a death in service benefit. However, it is the most fundamental duty of a judge to apply the law, even if it sometimes leads to hard consequences in the circumstances of a particular case.</a:t>
            </a:r>
            <a:endParaRPr lang="en-GB" sz="4400" i="1" dirty="0" smtClean="0"/>
          </a:p>
          <a:p>
            <a:pPr marL="536575" lvl="1">
              <a:spcAft>
                <a:spcPts val="600"/>
              </a:spcAft>
            </a:pPr>
            <a:r>
              <a:rPr lang="en-GB" sz="4400" i="1" dirty="0" smtClean="0"/>
              <a:t>126 ….In </a:t>
            </a:r>
            <a:r>
              <a:rPr lang="en-GB" sz="4400" i="1" dirty="0"/>
              <a:t>my view, neither the conclusion reached by the team nor the consequential opinion formed by Mr Sullivan can be characterised as “</a:t>
            </a:r>
            <a:r>
              <a:rPr lang="en-GB" sz="4400" i="1" dirty="0" err="1"/>
              <a:t>arbitrar</a:t>
            </a:r>
            <a:r>
              <a:rPr lang="en-GB" sz="4400" i="1" dirty="0"/>
              <a:t>[y], capricious, </a:t>
            </a:r>
            <a:r>
              <a:rPr lang="en-GB" sz="4400" i="1" dirty="0" err="1"/>
              <a:t>pervers</a:t>
            </a:r>
            <a:r>
              <a:rPr lang="en-GB" sz="4400" i="1" dirty="0"/>
              <a:t>[e] [or] irrational”, to use Rix LJ's words in </a:t>
            </a:r>
            <a:r>
              <a:rPr lang="en-GB" sz="4400" i="1" dirty="0" err="1">
                <a:hlinkClick r:id="rId2"/>
              </a:rPr>
              <a:t>Socimer</a:t>
            </a:r>
            <a:r>
              <a:rPr lang="en-GB" sz="4400" i="1" dirty="0">
                <a:hlinkClick r:id="rId2"/>
              </a:rPr>
              <a:t> International Bank Ltd v Standard Bank Ltd [2008] Bus LR 1304</a:t>
            </a:r>
            <a:r>
              <a:rPr lang="en-GB" sz="4400" i="1" dirty="0"/>
              <a:t> , para 66. </a:t>
            </a:r>
            <a:r>
              <a:rPr lang="en-GB" sz="4400" i="1" dirty="0">
                <a:solidFill>
                  <a:srgbClr val="FF0000"/>
                </a:solidFill>
              </a:rPr>
              <a:t>The two reports are, as I have indicated, impressive both in the extent of the investigations on which they were based and the care with which they were compiled</a:t>
            </a:r>
            <a:r>
              <a:rPr lang="en-GB" sz="4400" i="1" dirty="0"/>
              <a:t>, and the conclusion they reached was carefully and rationally explained, and Mr Sullivan cannot be criticised for relying on them</a:t>
            </a:r>
            <a:r>
              <a:rPr lang="en-GB" sz="4400" i="1" dirty="0" smtClean="0"/>
              <a:t>.” </a:t>
            </a:r>
          </a:p>
          <a:p>
            <a:pPr marL="285750" indent="-285750">
              <a:spcAft>
                <a:spcPts val="600"/>
              </a:spcAft>
              <a:buFont typeface="Arial" panose="020B0604020202020204" pitchFamily="34" charset="0"/>
              <a:buChar char="•"/>
            </a:pP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24</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2876848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58775" indent="-358775"/>
            <a:r>
              <a:rPr lang="en-GB" sz="1800" dirty="0" smtClean="0"/>
              <a:t>2. 	CA </a:t>
            </a:r>
            <a:r>
              <a:rPr lang="en-GB" sz="1800" dirty="0"/>
              <a:t>left scope for </a:t>
            </a:r>
            <a:r>
              <a:rPr lang="en-GB" sz="1800" i="1" dirty="0"/>
              <a:t>Imperial</a:t>
            </a:r>
            <a:r>
              <a:rPr lang="en-GB" sz="1800" dirty="0"/>
              <a:t> principle to be used to deliver employees’ expectations – through </a:t>
            </a:r>
            <a:r>
              <a:rPr lang="en-GB" sz="1800" dirty="0" smtClean="0"/>
              <a:t>stage 1 of the </a:t>
            </a:r>
            <a:r>
              <a:rPr lang="en-GB" sz="1800" i="1" dirty="0"/>
              <a:t>Imperial</a:t>
            </a:r>
            <a:r>
              <a:rPr lang="en-GB" sz="1800" dirty="0"/>
              <a:t> </a:t>
            </a:r>
            <a:r>
              <a:rPr lang="en-GB" sz="1800" dirty="0" smtClean="0"/>
              <a:t>sub-test of ‘irrationality’ (</a:t>
            </a:r>
            <a:r>
              <a:rPr lang="en-GB" sz="1800" dirty="0"/>
              <a:t>4</a:t>
            </a:r>
            <a:r>
              <a:rPr lang="en-GB" sz="1800" dirty="0" smtClean="0"/>
              <a:t>)</a:t>
            </a:r>
            <a:endParaRPr lang="en-GB" sz="1800" dirty="0"/>
          </a:p>
        </p:txBody>
      </p:sp>
      <p:sp>
        <p:nvSpPr>
          <p:cNvPr id="3" name="Text Placeholder 2"/>
          <p:cNvSpPr>
            <a:spLocks noGrp="1"/>
          </p:cNvSpPr>
          <p:nvPr>
            <p:ph type="body" idx="12"/>
          </p:nvPr>
        </p:nvSpPr>
        <p:spPr>
          <a:xfrm>
            <a:off x="343710" y="1162705"/>
            <a:ext cx="8496684" cy="3397265"/>
          </a:xfrm>
        </p:spPr>
        <p:txBody>
          <a:bodyPr>
            <a:normAutofit fontScale="62500" lnSpcReduction="20000"/>
          </a:bodyPr>
          <a:lstStyle/>
          <a:p>
            <a:pPr defTabSz="358775">
              <a:lnSpc>
                <a:spcPct val="120000"/>
              </a:lnSpc>
              <a:spcAft>
                <a:spcPts val="600"/>
              </a:spcAft>
            </a:pPr>
            <a:r>
              <a:rPr lang="en-GB" b="1" dirty="0" smtClean="0"/>
              <a:t>Stage 1 compliance  - with a </a:t>
            </a:r>
            <a:r>
              <a:rPr lang="en-GB" b="1" i="1" dirty="0"/>
              <a:t>Braganza</a:t>
            </a:r>
            <a:r>
              <a:rPr lang="en-GB" b="1" dirty="0"/>
              <a:t>-majority minded judge </a:t>
            </a:r>
            <a:r>
              <a:rPr lang="en-GB" b="1" dirty="0" smtClean="0"/>
              <a:t>?	</a:t>
            </a:r>
          </a:p>
          <a:p>
            <a:pPr defTabSz="358775">
              <a:lnSpc>
                <a:spcPct val="120000"/>
              </a:lnSpc>
              <a:spcAft>
                <a:spcPts val="600"/>
              </a:spcAft>
            </a:pPr>
            <a:r>
              <a:rPr lang="en-GB" sz="1900" b="1" dirty="0" smtClean="0"/>
              <a:t>	Baroness Hale:</a:t>
            </a:r>
          </a:p>
          <a:p>
            <a:pPr marL="536575" lvl="1">
              <a:lnSpc>
                <a:spcPct val="120000"/>
              </a:lnSpc>
              <a:spcAft>
                <a:spcPts val="600"/>
              </a:spcAft>
            </a:pPr>
            <a:r>
              <a:rPr lang="en-GB" sz="1900" i="1" dirty="0" smtClean="0"/>
              <a:t>“42 </a:t>
            </a:r>
            <a:r>
              <a:rPr lang="en-GB" sz="1900" i="1" dirty="0"/>
              <a:t>Although I would not have phrased the correct approach exactly as </a:t>
            </a:r>
            <a:r>
              <a:rPr lang="en-GB" sz="1900" i="1" dirty="0" err="1"/>
              <a:t>Teare</a:t>
            </a:r>
            <a:r>
              <a:rPr lang="en-GB" sz="1900" i="1" dirty="0"/>
              <a:t> J phrased it, in my view he was right to conclude [2012] EWHC 1423 (</a:t>
            </a:r>
            <a:r>
              <a:rPr lang="en-GB" sz="1900" i="1" dirty="0" err="1"/>
              <a:t>Comm</a:t>
            </a:r>
            <a:r>
              <a:rPr lang="en-GB" sz="1900" i="1" dirty="0"/>
              <a:t>) at [95] that </a:t>
            </a:r>
            <a:r>
              <a:rPr lang="en-GB" sz="1900" i="1" dirty="0">
                <a:solidFill>
                  <a:srgbClr val="FF0000"/>
                </a:solidFill>
              </a:rPr>
              <a:t>the investigation team's report and conclusion could not be regarded as sufficiently cogent evidence to justify Mr Sullivan, and hence BP, in forming the positive opinion that Mr Braganza had committed suicide. </a:t>
            </a:r>
            <a:r>
              <a:rPr lang="en-GB" sz="1900" i="1" dirty="0"/>
              <a:t>No one suggests that his decision was “arbitrary, capricious or perverse”, but in my view it was unreasonable in the Wednesbury sense, having been formed without taking relevant matters into account</a:t>
            </a:r>
            <a:r>
              <a:rPr lang="en-GB" sz="1900" i="1" dirty="0" smtClean="0"/>
              <a:t>.”  </a:t>
            </a:r>
          </a:p>
          <a:p>
            <a:pPr marL="358775">
              <a:lnSpc>
                <a:spcPct val="120000"/>
              </a:lnSpc>
              <a:spcAft>
                <a:spcPts val="600"/>
              </a:spcAft>
            </a:pPr>
            <a:r>
              <a:rPr lang="en-GB" sz="1900" b="1" dirty="0" smtClean="0"/>
              <a:t>Lord Hodge (with whom Lord Kerr agreed):</a:t>
            </a:r>
            <a:endParaRPr lang="en-GB" sz="1900" b="1" dirty="0"/>
          </a:p>
          <a:p>
            <a:pPr marL="536575" lvl="1">
              <a:spcAft>
                <a:spcPts val="600"/>
              </a:spcAft>
            </a:pPr>
            <a:r>
              <a:rPr lang="en-GB" sz="1900" i="1" dirty="0" smtClean="0"/>
              <a:t>“49 </a:t>
            </a:r>
            <a:r>
              <a:rPr lang="en-GB" sz="1900" i="1" dirty="0">
                <a:solidFill>
                  <a:srgbClr val="FF0000"/>
                </a:solidFill>
              </a:rPr>
              <a:t>I am struck by the paucity and the insubstantial nature of the evidence from which BP inferred that Mr Braganza committed suicide.</a:t>
            </a:r>
            <a:r>
              <a:rPr lang="en-GB" sz="1900" i="1" dirty="0"/>
              <a:t> While the six points must be considered in aggregate, the only ones which seem to me to be capable of bearing any weight are (a) his lack of timely record keeping on his last voyage, (b) the evidence in Mrs Braganza's e-mails of his financial worries since his family had settled in Canada and (c) his concerns about the state of repair of his ship and the workload which fell on him as chief engineer as a result. Evidence of some moodiness during the voyage and irritation over the refusal of a bonus added little to the picture. </a:t>
            </a:r>
            <a:r>
              <a:rPr lang="en-GB" sz="1900" i="1" dirty="0">
                <a:solidFill>
                  <a:srgbClr val="FF0000"/>
                </a:solidFill>
              </a:rPr>
              <a:t>I agree with Baroness Hale DPSC's description, at para 40 above, of the six points on which the investigation team relied as “straws in the wind”. </a:t>
            </a:r>
            <a:r>
              <a:rPr lang="en-GB" sz="1900" i="1" dirty="0"/>
              <a:t>Unsurprisingly, the team could not rule out the possibility that Mr Braganza had gone on deck for some work related reason and that he had fallen into the sea by accident</a:t>
            </a:r>
            <a:r>
              <a:rPr lang="en-GB" sz="1900" i="1" dirty="0" smtClean="0"/>
              <a:t>.”</a:t>
            </a:r>
          </a:p>
          <a:p>
            <a:pPr marL="285750" indent="-285750">
              <a:spcAft>
                <a:spcPts val="600"/>
              </a:spcAft>
              <a:buFont typeface="Arial" panose="020B0604020202020204" pitchFamily="34" charset="0"/>
              <a:buChar char="•"/>
            </a:pP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25</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705171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58775" indent="-358775"/>
            <a:r>
              <a:rPr lang="en-GB" sz="1800" dirty="0" smtClean="0"/>
              <a:t>2.	CA </a:t>
            </a:r>
            <a:r>
              <a:rPr lang="en-GB" sz="1800" dirty="0"/>
              <a:t>left scope for </a:t>
            </a:r>
            <a:r>
              <a:rPr lang="en-GB" sz="1800" i="1" dirty="0"/>
              <a:t>Imperial</a:t>
            </a:r>
            <a:r>
              <a:rPr lang="en-GB" sz="1800" dirty="0"/>
              <a:t> principle to be used to deliver employees’ expectations – through stage 1 of the </a:t>
            </a:r>
            <a:r>
              <a:rPr lang="en-GB" sz="1800" i="1" dirty="0"/>
              <a:t>Imperial</a:t>
            </a:r>
            <a:r>
              <a:rPr lang="en-GB" sz="1800" dirty="0"/>
              <a:t> sub-test of </a:t>
            </a:r>
            <a:r>
              <a:rPr lang="en-GB" sz="1800" dirty="0" smtClean="0"/>
              <a:t>‘irrationality’ (</a:t>
            </a:r>
            <a:r>
              <a:rPr lang="en-GB" sz="1800" dirty="0"/>
              <a:t>5</a:t>
            </a:r>
            <a:r>
              <a:rPr lang="en-GB" sz="1800" dirty="0" smtClean="0"/>
              <a:t>)</a:t>
            </a:r>
            <a:endParaRPr lang="en-GB" sz="1800" dirty="0"/>
          </a:p>
        </p:txBody>
      </p:sp>
      <p:sp>
        <p:nvSpPr>
          <p:cNvPr id="3" name="Text Placeholder 2"/>
          <p:cNvSpPr>
            <a:spLocks noGrp="1"/>
          </p:cNvSpPr>
          <p:nvPr>
            <p:ph type="body" idx="12"/>
          </p:nvPr>
        </p:nvSpPr>
        <p:spPr>
          <a:xfrm>
            <a:off x="343710" y="1162705"/>
            <a:ext cx="8496684" cy="3397265"/>
          </a:xfrm>
        </p:spPr>
        <p:txBody>
          <a:bodyPr>
            <a:normAutofit fontScale="85000" lnSpcReduction="20000"/>
          </a:bodyPr>
          <a:lstStyle/>
          <a:p>
            <a:pPr>
              <a:lnSpc>
                <a:spcPct val="120000"/>
              </a:lnSpc>
              <a:spcAft>
                <a:spcPts val="600"/>
              </a:spcAft>
            </a:pPr>
            <a:r>
              <a:rPr lang="en-GB" sz="1600" b="1" dirty="0" smtClean="0"/>
              <a:t>Stage 1 non-compliance remedy could deliver expectations</a:t>
            </a:r>
          </a:p>
          <a:p>
            <a:pPr marL="358775" indent="-358775">
              <a:lnSpc>
                <a:spcPct val="120000"/>
              </a:lnSpc>
              <a:spcAft>
                <a:spcPts val="600"/>
              </a:spcAft>
              <a:buFont typeface="Arial" panose="020B0604020202020204" pitchFamily="34" charset="0"/>
              <a:buChar char="•"/>
            </a:pPr>
            <a:r>
              <a:rPr lang="en-GB" sz="1600" dirty="0" smtClean="0"/>
              <a:t>IBM case  - beneficiaries also did not plead IBM’s failure to elicit output from proper employee consultation as necessarily leading </a:t>
            </a:r>
            <a:r>
              <a:rPr lang="en-GB" sz="1600" dirty="0"/>
              <a:t>to breach </a:t>
            </a:r>
            <a:r>
              <a:rPr lang="en-GB" sz="1600" dirty="0" smtClean="0"/>
              <a:t>by IBM Holdings of </a:t>
            </a:r>
            <a:r>
              <a:rPr lang="en-GB" sz="1600" i="1" dirty="0"/>
              <a:t>Imperial </a:t>
            </a:r>
            <a:r>
              <a:rPr lang="en-GB" sz="1600" dirty="0"/>
              <a:t>stage one </a:t>
            </a:r>
            <a:r>
              <a:rPr lang="en-GB" sz="1600" i="1" dirty="0" smtClean="0"/>
              <a:t>Wednesbury </a:t>
            </a:r>
            <a:r>
              <a:rPr lang="en-GB" sz="1600" dirty="0" smtClean="0"/>
              <a:t>(because a relevant factor not considered) [only pleaded UKL contractual breach]</a:t>
            </a:r>
          </a:p>
          <a:p>
            <a:pPr>
              <a:lnSpc>
                <a:spcPct val="120000"/>
              </a:lnSpc>
              <a:spcAft>
                <a:spcPts val="600"/>
              </a:spcAft>
            </a:pPr>
            <a:endParaRPr lang="en-GB" sz="1600" dirty="0" smtClean="0"/>
          </a:p>
          <a:p>
            <a:pPr marL="358775" indent="-358775">
              <a:lnSpc>
                <a:spcPct val="110000"/>
              </a:lnSpc>
              <a:spcAft>
                <a:spcPts val="600"/>
              </a:spcAft>
              <a:buFont typeface="Arial" panose="020B0604020202020204" pitchFamily="34" charset="0"/>
              <a:buChar char="•"/>
            </a:pPr>
            <a:r>
              <a:rPr lang="en-GB" sz="1600" dirty="0" smtClean="0"/>
              <a:t>CA therefore rejected beneficiaries’ application for injunction against implementation of the decision by IBM Holdings to use its discretion </a:t>
            </a:r>
          </a:p>
          <a:p>
            <a:pPr marL="536575" lvl="1">
              <a:lnSpc>
                <a:spcPct val="110000"/>
              </a:lnSpc>
              <a:spcAft>
                <a:spcPts val="600"/>
              </a:spcAft>
            </a:pPr>
            <a:r>
              <a:rPr lang="en-GB" sz="1600" i="1" dirty="0" smtClean="0"/>
              <a:t>“Issue </a:t>
            </a:r>
            <a:r>
              <a:rPr lang="en-GB" sz="1600" i="1" dirty="0"/>
              <a:t>21 (Defective Consultation and the Imperial Duty)</a:t>
            </a:r>
          </a:p>
          <a:p>
            <a:pPr marL="536575" lvl="1">
              <a:lnSpc>
                <a:spcPct val="120000"/>
              </a:lnSpc>
              <a:spcAft>
                <a:spcPts val="600"/>
              </a:spcAft>
            </a:pPr>
            <a:r>
              <a:rPr lang="en-GB" sz="1600" i="1" dirty="0"/>
              <a:t>435 It will be noted that the judge found only that defective consultation involved a breach of the employer's contractual duty. In paragraph 2(d) of their respondent's notice, the RBs contend that Holdings' conduct in relation to the consultation should also have been taken into account in determining whether there was a breach of the </a:t>
            </a:r>
            <a:r>
              <a:rPr lang="en-GB" sz="1600" i="1" dirty="0">
                <a:hlinkClick r:id="rId2"/>
              </a:rPr>
              <a:t>Imperial</a:t>
            </a:r>
            <a:r>
              <a:rPr lang="en-GB" sz="1600" i="1" dirty="0"/>
              <a:t> duty. </a:t>
            </a:r>
          </a:p>
          <a:p>
            <a:pPr marL="536575" lvl="1"/>
            <a:r>
              <a:rPr lang="en-GB" sz="1600" i="1" dirty="0"/>
              <a:t>436 IBM submits that the RBs did not argue at trial that the defective consultation was a breach of the </a:t>
            </a:r>
            <a:r>
              <a:rPr lang="en-GB" sz="1600" i="1" dirty="0">
                <a:hlinkClick r:id="rId2"/>
              </a:rPr>
              <a:t>Imperial</a:t>
            </a:r>
            <a:r>
              <a:rPr lang="en-GB" sz="1600" i="1" dirty="0"/>
              <a:t> duty. It is too late for that matter to be raised now</a:t>
            </a:r>
            <a:r>
              <a:rPr lang="en-GB" sz="1600" i="1" dirty="0" smtClean="0"/>
              <a:t>.” </a:t>
            </a:r>
            <a:endParaRPr lang="en-GB" sz="1600" i="1" dirty="0"/>
          </a:p>
          <a:p>
            <a:pPr marL="285750" indent="-285750">
              <a:spcAft>
                <a:spcPts val="600"/>
              </a:spcAft>
              <a:buFont typeface="Arial" panose="020B0604020202020204" pitchFamily="34" charset="0"/>
              <a:buChar char="•"/>
            </a:pP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26</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547638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58775" indent="-358775"/>
            <a:r>
              <a:rPr lang="en-GB" sz="1800" dirty="0" smtClean="0"/>
              <a:t>2.	CA </a:t>
            </a:r>
            <a:r>
              <a:rPr lang="en-GB" sz="1800" dirty="0"/>
              <a:t>left scope for </a:t>
            </a:r>
            <a:r>
              <a:rPr lang="en-GB" sz="1800" i="1" dirty="0"/>
              <a:t>Imperial</a:t>
            </a:r>
            <a:r>
              <a:rPr lang="en-GB" sz="1800" dirty="0"/>
              <a:t> principle to be used to deliver employees’ expectations – through stage 1 of the </a:t>
            </a:r>
            <a:r>
              <a:rPr lang="en-GB" sz="1800" i="1" dirty="0"/>
              <a:t>Imperial</a:t>
            </a:r>
            <a:r>
              <a:rPr lang="en-GB" sz="1800" dirty="0"/>
              <a:t> sub-test of </a:t>
            </a:r>
            <a:r>
              <a:rPr lang="en-GB" sz="1800" dirty="0" smtClean="0"/>
              <a:t>‘irrationality’ (6)</a:t>
            </a:r>
            <a:endParaRPr lang="en-GB" sz="1800" dirty="0"/>
          </a:p>
        </p:txBody>
      </p:sp>
      <p:sp>
        <p:nvSpPr>
          <p:cNvPr id="3" name="Text Placeholder 2"/>
          <p:cNvSpPr>
            <a:spLocks noGrp="1"/>
          </p:cNvSpPr>
          <p:nvPr>
            <p:ph type="body" idx="12"/>
          </p:nvPr>
        </p:nvSpPr>
        <p:spPr>
          <a:xfrm>
            <a:off x="343710" y="1097652"/>
            <a:ext cx="8496684" cy="3527370"/>
          </a:xfrm>
        </p:spPr>
        <p:txBody>
          <a:bodyPr>
            <a:normAutofit fontScale="92500"/>
          </a:bodyPr>
          <a:lstStyle/>
          <a:p>
            <a:pPr marL="358775" indent="-358775">
              <a:lnSpc>
                <a:spcPct val="120000"/>
              </a:lnSpc>
              <a:spcAft>
                <a:spcPts val="600"/>
              </a:spcAft>
              <a:buFont typeface="Arial" panose="020B0604020202020204" pitchFamily="34" charset="0"/>
              <a:buChar char="•"/>
            </a:pPr>
            <a:r>
              <a:rPr lang="en-GB" sz="1400" dirty="0"/>
              <a:t>Beneficiaries left with </a:t>
            </a:r>
            <a:r>
              <a:rPr lang="en-GB" sz="1400" dirty="0" smtClean="0"/>
              <a:t>(potential) damages </a:t>
            </a:r>
            <a:r>
              <a:rPr lang="en-GB" sz="1400" dirty="0"/>
              <a:t>claim for IBM UK’s breach of contract </a:t>
            </a:r>
            <a:r>
              <a:rPr lang="en-GB" sz="1400" dirty="0" smtClean="0"/>
              <a:t>[434] </a:t>
            </a:r>
            <a:endParaRPr lang="en-GB" sz="1400" dirty="0"/>
          </a:p>
          <a:p>
            <a:pPr marL="358775" indent="-358775">
              <a:lnSpc>
                <a:spcPct val="120000"/>
              </a:lnSpc>
              <a:spcAft>
                <a:spcPts val="600"/>
              </a:spcAft>
              <a:buFont typeface="Arial" panose="020B0604020202020204" pitchFamily="34" charset="0"/>
              <a:buChar char="•"/>
            </a:pPr>
            <a:r>
              <a:rPr lang="en-GB" sz="1400" dirty="0" smtClean="0"/>
              <a:t>If </a:t>
            </a:r>
            <a:r>
              <a:rPr lang="en-GB" sz="1400" i="1" dirty="0"/>
              <a:t>Imperial</a:t>
            </a:r>
            <a:r>
              <a:rPr lang="en-GB" sz="1400" dirty="0"/>
              <a:t> breach stage 1 had been pleaded and proved </a:t>
            </a:r>
            <a:r>
              <a:rPr lang="en-GB" sz="1400" dirty="0" smtClean="0"/>
              <a:t>- </a:t>
            </a:r>
            <a:r>
              <a:rPr lang="en-GB" sz="1400" dirty="0"/>
              <a:t>injunction plus equitable compensation?  Puts employee in position if expectation had been taken into account [29] </a:t>
            </a:r>
          </a:p>
          <a:p>
            <a:pPr marL="536575" lvl="1"/>
            <a:r>
              <a:rPr lang="en-GB" sz="1400" i="1" dirty="0" smtClean="0"/>
              <a:t>“29 </a:t>
            </a:r>
            <a:r>
              <a:rPr lang="en-GB" sz="1400" i="1" dirty="0"/>
              <a:t>Thus, the essence of the obligation was said to be the same whether as a duty on the employer under a contract of employment or as a constraint on the exercise of a power such as the Exclusion Power, vested in Holdings in the present case as Principal Employer under the pension schemes, or the power to consent to early retirement, both of which are non-fiduciary discretionary powers. Strictly speaking the phrase "the </a:t>
            </a:r>
            <a:r>
              <a:rPr lang="en-GB" sz="1400" i="1" dirty="0">
                <a:hlinkClick r:id="rId2"/>
              </a:rPr>
              <a:t>Imperial</a:t>
            </a:r>
            <a:r>
              <a:rPr lang="en-GB" sz="1400" i="1" dirty="0"/>
              <a:t> duty" is a misnomer or is at least capable of being misleading: it is a constraint or limitation on the use of an apparently unlimited discretionary power, as the judge recognised at B372. The judge did say, however, that it could properly be classified as a duty, though a negative duty rather than one which could require the person subject to it to act in a given way: see B471, his discussion between R364 and R379, again between R393 and R396, and his further observations at R431. </a:t>
            </a:r>
            <a:r>
              <a:rPr lang="en-GB" sz="1400" i="1" dirty="0">
                <a:solidFill>
                  <a:srgbClr val="FF0000"/>
                </a:solidFill>
              </a:rPr>
              <a:t>He held that breach of this obligation could provide the basis for a claim for equitable compensation. </a:t>
            </a:r>
            <a:r>
              <a:rPr lang="en-GB" sz="1400" i="1" dirty="0"/>
              <a:t>These aspects of his judgment have not featured among the issues on the appeal, and </a:t>
            </a:r>
            <a:r>
              <a:rPr lang="en-GB" sz="1400" i="1" dirty="0">
                <a:solidFill>
                  <a:srgbClr val="FF0000"/>
                </a:solidFill>
              </a:rPr>
              <a:t>we say no more about them than that, in a case in which such issues arise for decision on the facts, what he has said in those various passages is likely to be of value in carrying the debate </a:t>
            </a:r>
            <a:r>
              <a:rPr lang="en-GB" sz="1400" i="1" dirty="0" smtClean="0">
                <a:solidFill>
                  <a:srgbClr val="FF0000"/>
                </a:solidFill>
              </a:rPr>
              <a:t>forward…</a:t>
            </a:r>
            <a:r>
              <a:rPr lang="en-GB" sz="1400" i="1" dirty="0" smtClean="0"/>
              <a:t>.” </a:t>
            </a:r>
            <a:endParaRPr lang="en-GB" sz="1400" i="1"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27</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2648883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58775" indent="-358775"/>
            <a:r>
              <a:rPr lang="en-GB" sz="1800" dirty="0" smtClean="0"/>
              <a:t>3.	CA left scope for judicial protection of employees’ expectations through </a:t>
            </a:r>
            <a:r>
              <a:rPr lang="en-GB" sz="1800" i="1" dirty="0" smtClean="0"/>
              <a:t>Imperial</a:t>
            </a:r>
            <a:r>
              <a:rPr lang="en-GB" sz="1800" dirty="0" smtClean="0"/>
              <a:t> sub-test of ‘perverse’ (1)</a:t>
            </a:r>
            <a:endParaRPr lang="en-GB" sz="1800" dirty="0"/>
          </a:p>
        </p:txBody>
      </p:sp>
      <p:sp>
        <p:nvSpPr>
          <p:cNvPr id="3" name="Text Placeholder 2"/>
          <p:cNvSpPr>
            <a:spLocks noGrp="1"/>
          </p:cNvSpPr>
          <p:nvPr>
            <p:ph type="body" idx="12"/>
          </p:nvPr>
        </p:nvSpPr>
        <p:spPr>
          <a:xfrm>
            <a:off x="343710" y="1112627"/>
            <a:ext cx="8496684" cy="3252536"/>
          </a:xfrm>
        </p:spPr>
        <p:txBody>
          <a:bodyPr>
            <a:normAutofit/>
          </a:bodyPr>
          <a:lstStyle/>
          <a:p>
            <a:pPr marL="358775" indent="-358775">
              <a:spcAft>
                <a:spcPts val="600"/>
              </a:spcAft>
              <a:buFont typeface="Arial" panose="020B0604020202020204" pitchFamily="34" charset="0"/>
              <a:buChar char="•"/>
            </a:pPr>
            <a:r>
              <a:rPr lang="en-GB" sz="1600" dirty="0"/>
              <a:t>47 mentions in CA, 80 in HC breach </a:t>
            </a:r>
            <a:r>
              <a:rPr lang="en-GB" sz="1600" dirty="0" smtClean="0"/>
              <a:t>judgment</a:t>
            </a:r>
          </a:p>
          <a:p>
            <a:pPr marL="358775" indent="-358775">
              <a:spcAft>
                <a:spcPts val="600"/>
              </a:spcAft>
              <a:buFont typeface="Arial" panose="020B0604020202020204" pitchFamily="34" charset="0"/>
              <a:buChar char="•"/>
            </a:pPr>
            <a:r>
              <a:rPr lang="en-GB" sz="1600" i="1" dirty="0" smtClean="0"/>
              <a:t>“</a:t>
            </a:r>
            <a:r>
              <a:rPr lang="en-GB" sz="1600" i="1" dirty="0"/>
              <a:t>perversity </a:t>
            </a:r>
            <a:r>
              <a:rPr lang="is-IS" sz="1600" i="1" dirty="0"/>
              <a:t>…</a:t>
            </a:r>
            <a:r>
              <a:rPr lang="en-GB" sz="1600" i="1" dirty="0"/>
              <a:t> which is close to the rationality test” </a:t>
            </a:r>
            <a:r>
              <a:rPr lang="en-GB" sz="1600" dirty="0"/>
              <a:t>[232]  </a:t>
            </a:r>
            <a:r>
              <a:rPr lang="en-GB" sz="1600" dirty="0" smtClean="0"/>
              <a:t>but no further analysis </a:t>
            </a:r>
            <a:r>
              <a:rPr lang="en-GB" sz="1600" dirty="0"/>
              <a:t>of its content </a:t>
            </a:r>
          </a:p>
          <a:p>
            <a:pPr marL="358775" indent="-358775">
              <a:spcAft>
                <a:spcPts val="600"/>
              </a:spcAft>
              <a:buFont typeface="Arial" panose="020B0604020202020204" pitchFamily="34" charset="0"/>
              <a:buChar char="•"/>
            </a:pPr>
            <a:r>
              <a:rPr lang="en-GB" sz="1600" b="1" i="1" dirty="0" smtClean="0"/>
              <a:t>Bramston </a:t>
            </a:r>
            <a:r>
              <a:rPr lang="en-GB" sz="1600" b="1" i="1" dirty="0"/>
              <a:t>v Haut </a:t>
            </a:r>
            <a:r>
              <a:rPr lang="en-GB" sz="1600" dirty="0" smtClean="0"/>
              <a:t>at </a:t>
            </a:r>
            <a:r>
              <a:rPr lang="en-GB" sz="1600" dirty="0"/>
              <a:t>[</a:t>
            </a:r>
            <a:r>
              <a:rPr lang="en-GB" sz="1600" dirty="0" smtClean="0"/>
              <a:t>68, 69] </a:t>
            </a:r>
            <a:r>
              <a:rPr lang="en-GB" sz="1600" dirty="0"/>
              <a:t>suggests perversity </a:t>
            </a:r>
            <a:r>
              <a:rPr lang="en-GB" sz="1600" dirty="0" smtClean="0"/>
              <a:t>involves absurdity as evaluated by the judge</a:t>
            </a:r>
          </a:p>
          <a:p>
            <a:pPr marL="358775" indent="-358775">
              <a:buFont typeface="Arial" panose="020B0604020202020204" pitchFamily="34" charset="0"/>
              <a:buChar char="•"/>
            </a:pPr>
            <a:r>
              <a:rPr lang="en-GB" sz="1600" dirty="0" smtClean="0"/>
              <a:t>Baroness Hale, Braganza </a:t>
            </a:r>
            <a:r>
              <a:rPr lang="en-GB" sz="1600" i="1" dirty="0" smtClean="0"/>
              <a:t>“42 </a:t>
            </a:r>
            <a:r>
              <a:rPr lang="en-GB" sz="1600" i="1" dirty="0" err="1" smtClean="0"/>
              <a:t>Teare</a:t>
            </a:r>
            <a:r>
              <a:rPr lang="en-GB" sz="1600" i="1" dirty="0" smtClean="0"/>
              <a:t> J, …was </a:t>
            </a:r>
            <a:r>
              <a:rPr lang="en-GB" sz="1600" i="1" dirty="0"/>
              <a:t>right to conclude </a:t>
            </a:r>
            <a:r>
              <a:rPr lang="en-GB" sz="1600" i="1" dirty="0" smtClean="0"/>
              <a:t>..that </a:t>
            </a:r>
            <a:r>
              <a:rPr lang="en-GB" sz="1600" i="1" dirty="0"/>
              <a:t>the investigation team's report and conclusion could not be regarded as sufficiently cogent evidence to justify Mr Sullivan, and hence BP, in forming the positive opinion that Mr Braganza had committed suicide. </a:t>
            </a:r>
            <a:r>
              <a:rPr lang="en-GB" sz="1600" i="1" dirty="0">
                <a:solidFill>
                  <a:srgbClr val="FF0000"/>
                </a:solidFill>
              </a:rPr>
              <a:t>No one suggests that his decision was “arbitrary, capricious or perverse”, but in my view it was unreasonable in the Wednesbury sense, having been formed without taking relevant matters into account.” </a:t>
            </a:r>
            <a:endParaRPr lang="en-GB" sz="1600" i="1" dirty="0" smtClean="0">
              <a:solidFill>
                <a:srgbClr val="FF0000"/>
              </a:solidFill>
            </a:endParaRPr>
          </a:p>
          <a:p>
            <a:pPr marL="285750" indent="-285750">
              <a:buFont typeface="Arial" panose="020B0604020202020204" pitchFamily="34" charset="0"/>
              <a:buChar char="•"/>
            </a:pPr>
            <a:endParaRPr lang="en-GB" i="1" dirty="0"/>
          </a:p>
          <a:p>
            <a:pPr marL="285750" indent="-285750">
              <a:buFont typeface="Arial" panose="020B0604020202020204" pitchFamily="34" charset="0"/>
              <a:buChar char="•"/>
            </a:pPr>
            <a:endParaRPr lang="en-GB" i="1" dirty="0" smtClean="0"/>
          </a:p>
          <a:p>
            <a:pPr marL="285750" indent="-285750">
              <a:buFont typeface="Arial" panose="020B0604020202020204" pitchFamily="34" charset="0"/>
              <a:buChar char="•"/>
            </a:pPr>
            <a:endParaRPr lang="en-GB" i="1" dirty="0"/>
          </a:p>
          <a:p>
            <a:pPr marL="285750" indent="-285750">
              <a:buFont typeface="Arial" panose="020B0604020202020204" pitchFamily="34" charset="0"/>
              <a:buChar char="•"/>
            </a:pPr>
            <a:endParaRPr lang="en-GB" dirty="0"/>
          </a:p>
          <a:p>
            <a:pPr marL="285750" indent="-285750">
              <a:spcAft>
                <a:spcPts val="600"/>
              </a:spcAft>
              <a:buFont typeface="Arial" panose="020B0604020202020204" pitchFamily="34" charset="0"/>
              <a:buChar char="•"/>
            </a:pPr>
            <a:endParaRPr lang="en-GB" dirty="0" smtClean="0"/>
          </a:p>
          <a:p>
            <a:pPr marL="285750" indent="-285750">
              <a:spcAft>
                <a:spcPts val="600"/>
              </a:spcAft>
              <a:buFont typeface="Arial" panose="020B0604020202020204" pitchFamily="34" charset="0"/>
              <a:buChar char="•"/>
            </a:pPr>
            <a:endParaRPr lang="en-GB" dirty="0" smtClean="0"/>
          </a:p>
          <a:p>
            <a:pPr marL="285750" indent="-285750">
              <a:spcAft>
                <a:spcPts val="600"/>
              </a:spcAft>
              <a:buFont typeface="Arial" panose="020B0604020202020204" pitchFamily="34" charset="0"/>
              <a:buChar char="•"/>
            </a:pPr>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28</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487774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58775" indent="-358775"/>
            <a:r>
              <a:rPr lang="en-GB" sz="1800" dirty="0" smtClean="0"/>
              <a:t>3.	CA </a:t>
            </a:r>
            <a:r>
              <a:rPr lang="en-GB" sz="1800" dirty="0"/>
              <a:t>left scope for judicial protection of employees’ expectations through </a:t>
            </a:r>
            <a:r>
              <a:rPr lang="en-GB" sz="1800" i="1" dirty="0"/>
              <a:t>Imperial</a:t>
            </a:r>
            <a:r>
              <a:rPr lang="en-GB" sz="1800" dirty="0"/>
              <a:t> sub-test of </a:t>
            </a:r>
            <a:r>
              <a:rPr lang="en-GB" sz="1800" dirty="0" smtClean="0"/>
              <a:t>‘perverse’ (2)</a:t>
            </a:r>
            <a:endParaRPr lang="en-GB" sz="1600" dirty="0"/>
          </a:p>
        </p:txBody>
      </p:sp>
      <p:sp>
        <p:nvSpPr>
          <p:cNvPr id="3" name="Text Placeholder 2"/>
          <p:cNvSpPr>
            <a:spLocks noGrp="1"/>
          </p:cNvSpPr>
          <p:nvPr>
            <p:ph type="body" idx="12"/>
          </p:nvPr>
        </p:nvSpPr>
        <p:spPr>
          <a:xfrm>
            <a:off x="343710" y="1162705"/>
            <a:ext cx="8496684" cy="3397265"/>
          </a:xfrm>
        </p:spPr>
        <p:txBody>
          <a:bodyPr>
            <a:normAutofit fontScale="77500" lnSpcReduction="20000"/>
          </a:bodyPr>
          <a:lstStyle/>
          <a:p>
            <a:endParaRPr lang="en-GB" i="1" dirty="0" smtClean="0"/>
          </a:p>
          <a:p>
            <a:pPr marL="358775">
              <a:lnSpc>
                <a:spcPct val="120000"/>
              </a:lnSpc>
              <a:spcAft>
                <a:spcPts val="600"/>
              </a:spcAft>
            </a:pPr>
            <a:r>
              <a:rPr lang="en-GB" i="1" dirty="0" smtClean="0"/>
              <a:t>“33 </a:t>
            </a:r>
            <a:r>
              <a:rPr lang="en-GB" i="1" dirty="0"/>
              <a:t>Newey J reviewed and applied the relevant authorities in </a:t>
            </a:r>
            <a:r>
              <a:rPr lang="en-GB" i="1" dirty="0">
                <a:hlinkClick r:id="rId2"/>
              </a:rPr>
              <a:t>Prudential Staff Pensions Ltd v The Prudential Assurance Co Ltd [2011] EWHC 960 (</a:t>
            </a:r>
            <a:r>
              <a:rPr lang="en-GB" i="1" dirty="0" err="1">
                <a:hlinkClick r:id="rId2"/>
              </a:rPr>
              <a:t>Ch</a:t>
            </a:r>
            <a:r>
              <a:rPr lang="en-GB" i="1" dirty="0">
                <a:hlinkClick r:id="rId2"/>
              </a:rPr>
              <a:t>), [2011] PLR </a:t>
            </a:r>
            <a:r>
              <a:rPr lang="en-GB" i="1" dirty="0" smtClean="0">
                <a:hlinkClick r:id="rId2"/>
              </a:rPr>
              <a:t>239</a:t>
            </a:r>
            <a:r>
              <a:rPr lang="en-GB" i="1" dirty="0" smtClean="0"/>
              <a:t>, which </a:t>
            </a:r>
            <a:r>
              <a:rPr lang="en-GB" i="1" dirty="0"/>
              <a:t>was about increases to pensions in payment. Under the rules these were at the discretion of the employer. It had maintained a policy over years of making increases so as, broadly and over time, to keep pace with inflation, but in 2005 it changed that policy. It was argued for the beneficiaries in that case that the company must have regard to members' legitimate expectations and must deal fairly with the members. The judge rejected the notion of a test of fairness, but he said this at paragraph 146: </a:t>
            </a:r>
            <a:endParaRPr lang="en-GB" i="1" dirty="0" smtClean="0"/>
          </a:p>
          <a:p>
            <a:pPr marL="536575" lvl="1"/>
            <a:r>
              <a:rPr lang="en-GB" i="1" dirty="0">
                <a:solidFill>
                  <a:srgbClr val="FF0000"/>
                </a:solidFill>
              </a:rPr>
              <a:t>My own view is that members' interests and expectations may be of relevance when considering whether an employer has acted </a:t>
            </a:r>
            <a:r>
              <a:rPr lang="en-GB" i="1" dirty="0"/>
              <a:t>irrationally or </a:t>
            </a:r>
            <a:r>
              <a:rPr lang="en-GB" i="1" dirty="0">
                <a:solidFill>
                  <a:srgbClr val="FF0000"/>
                </a:solidFill>
              </a:rPr>
              <a:t>perversely</a:t>
            </a:r>
            <a:r>
              <a:rPr lang="en-GB" i="1" dirty="0"/>
              <a:t>. </a:t>
            </a:r>
            <a:r>
              <a:rPr lang="en-GB" i="1" dirty="0">
                <a:solidFill>
                  <a:srgbClr val="FF0000"/>
                </a:solidFill>
              </a:rPr>
              <a:t>There could potentially be cases in which, say, a decision to override expectations which an employer had engendered would be </a:t>
            </a:r>
            <a:r>
              <a:rPr lang="en-GB" i="1" dirty="0">
                <a:solidFill>
                  <a:schemeClr val="tx1"/>
                </a:solidFill>
              </a:rPr>
              <a:t>irrational or </a:t>
            </a:r>
            <a:r>
              <a:rPr lang="en-GB" i="1" dirty="0">
                <a:solidFill>
                  <a:srgbClr val="FF0000"/>
                </a:solidFill>
              </a:rPr>
              <a:t>perverse</a:t>
            </a:r>
            <a:r>
              <a:rPr lang="en-GB" i="1" dirty="0"/>
              <a:t>. On the other hand it is important to remember that powers such as that at issue on the present case are not fiduciary. As a result the </a:t>
            </a:r>
            <a:r>
              <a:rPr lang="en-GB" i="1" dirty="0" err="1"/>
              <a:t>donee</a:t>
            </a:r>
            <a:r>
              <a:rPr lang="en-GB" i="1" dirty="0"/>
              <a:t> of the power is …entitled to have regard to his own interests when making decisions …That fact must limit severely the circumstances in which a decision could be said to be irrational or perverse</a:t>
            </a:r>
            <a:r>
              <a:rPr lang="en-GB" i="1" dirty="0" smtClean="0"/>
              <a:t>.”</a:t>
            </a:r>
          </a:p>
          <a:p>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29</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313242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smtClean="0"/>
              <a:t>Employees’ expectations as to how employers ought to behave in using powers to change their pension schemes (1)</a:t>
            </a:r>
            <a:endParaRPr lang="en-GB" sz="2000" dirty="0"/>
          </a:p>
        </p:txBody>
      </p:sp>
      <p:pic>
        <p:nvPicPr>
          <p:cNvPr id="5" name="Picture 4"/>
          <p:cNvPicPr>
            <a:picLocks noChangeAspect="1"/>
          </p:cNvPicPr>
          <p:nvPr/>
        </p:nvPicPr>
        <p:blipFill>
          <a:blip r:embed="rId2"/>
          <a:stretch>
            <a:fillRect/>
          </a:stretch>
        </p:blipFill>
        <p:spPr>
          <a:xfrm>
            <a:off x="370873" y="1211877"/>
            <a:ext cx="3107681" cy="3319132"/>
          </a:xfrm>
          <a:prstGeom prst="rect">
            <a:avLst/>
          </a:prstGeom>
        </p:spPr>
      </p:pic>
      <p:pic>
        <p:nvPicPr>
          <p:cNvPr id="6" name="Picture 5"/>
          <p:cNvPicPr>
            <a:picLocks noChangeAspect="1"/>
          </p:cNvPicPr>
          <p:nvPr/>
        </p:nvPicPr>
        <p:blipFill>
          <a:blip r:embed="rId3"/>
          <a:stretch>
            <a:fillRect/>
          </a:stretch>
        </p:blipFill>
        <p:spPr>
          <a:xfrm>
            <a:off x="4169146" y="1171067"/>
            <a:ext cx="2851911" cy="3384349"/>
          </a:xfrm>
          <a:prstGeom prst="rect">
            <a:avLst/>
          </a:prstGeom>
        </p:spPr>
      </p:pic>
      <p:sp>
        <p:nvSpPr>
          <p:cNvPr id="3" name="Text Placeholder 2"/>
          <p:cNvSpPr>
            <a:spLocks noGrp="1"/>
          </p:cNvSpPr>
          <p:nvPr>
            <p:ph type="body" idx="12"/>
          </p:nvPr>
        </p:nvSpPr>
        <p:spPr>
          <a:xfrm>
            <a:off x="342516" y="1150993"/>
            <a:ext cx="8496684" cy="3350669"/>
          </a:xfrm>
        </p:spPr>
        <p:txBody>
          <a:bodyPr>
            <a:normAutofit/>
          </a:bodyPr>
          <a:lstStyle/>
          <a:p>
            <a:pPr>
              <a:spcAft>
                <a:spcPts val="600"/>
              </a:spcAft>
            </a:pPr>
            <a:endParaRPr lang="en-GB" dirty="0"/>
          </a:p>
        </p:txBody>
      </p:sp>
      <p:sp>
        <p:nvSpPr>
          <p:cNvPr id="7" name="Slide Number Placeholder 6"/>
          <p:cNvSpPr>
            <a:spLocks noGrp="1"/>
          </p:cNvSpPr>
          <p:nvPr>
            <p:ph type="sldNum" sz="quarter" idx="14"/>
          </p:nvPr>
        </p:nvSpPr>
        <p:spPr/>
        <p:txBody>
          <a:bodyPr/>
          <a:lstStyle/>
          <a:p>
            <a:pPr marL="25400"/>
            <a:fld id="{81D60167-4931-47E6-BA6A-407CBD079E47}" type="slidenum">
              <a:rPr lang="en-US" smtClean="0"/>
              <a:pPr marL="25400"/>
              <a:t>3</a:t>
            </a:fld>
            <a:endParaRPr lang="en-US" dirty="0"/>
          </a:p>
        </p:txBody>
      </p:sp>
      <p:sp>
        <p:nvSpPr>
          <p:cNvPr id="8" name="Footer Placeholder 7"/>
          <p:cNvSpPr>
            <a:spLocks noGrp="1"/>
          </p:cNvSpPr>
          <p:nvPr>
            <p:ph type="ftr" sz="quarter" idx="13"/>
          </p:nvPr>
        </p:nvSpPr>
        <p:spPr>
          <a:xfrm>
            <a:off x="2016000" y="4791600"/>
            <a:ext cx="2385427" cy="138499"/>
          </a:xfrm>
        </p:spPr>
        <p:txBody>
          <a:bodyPr/>
          <a:lstStyle/>
          <a:p>
            <a:pPr marL="12700"/>
            <a:r>
              <a:rPr lang="en-GB" dirty="0"/>
              <a:t>All Souls </a:t>
            </a:r>
            <a:r>
              <a:rPr lang="en-GB" dirty="0" smtClean="0"/>
              <a:t>Seminar</a:t>
            </a:r>
            <a:endParaRPr lang="en-GB" dirty="0"/>
          </a:p>
        </p:txBody>
      </p:sp>
    </p:spTree>
    <p:extLst>
      <p:ext uri="{BB962C8B-B14F-4D97-AF65-F5344CB8AC3E}">
        <p14:creationId xmlns:p14="http://schemas.microsoft.com/office/powerpoint/2010/main" val="2791397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58775" indent="-358775"/>
            <a:r>
              <a:rPr lang="en-GB" sz="1800" dirty="0" smtClean="0"/>
              <a:t>4.	CA did not pare back on protection of employee legitimate expectations provided through the </a:t>
            </a:r>
            <a:r>
              <a:rPr lang="en-GB" sz="1800" i="1" dirty="0" smtClean="0"/>
              <a:t>Imperial</a:t>
            </a:r>
            <a:r>
              <a:rPr lang="en-GB" sz="1800" dirty="0" smtClean="0"/>
              <a:t> sub test of ‘collateral purpose’ (1)</a:t>
            </a:r>
            <a:endParaRPr lang="en-GB" sz="1800" dirty="0"/>
          </a:p>
        </p:txBody>
      </p:sp>
      <p:sp>
        <p:nvSpPr>
          <p:cNvPr id="3" name="Text Placeholder 2"/>
          <p:cNvSpPr>
            <a:spLocks noGrp="1"/>
          </p:cNvSpPr>
          <p:nvPr>
            <p:ph type="body" idx="12"/>
          </p:nvPr>
        </p:nvSpPr>
        <p:spPr>
          <a:xfrm>
            <a:off x="348914" y="1138204"/>
            <a:ext cx="8496684" cy="3194986"/>
          </a:xfrm>
        </p:spPr>
        <p:txBody>
          <a:bodyPr>
            <a:normAutofit fontScale="77500" lnSpcReduction="20000"/>
          </a:bodyPr>
          <a:lstStyle/>
          <a:p>
            <a:pPr marL="358775" indent="-358775">
              <a:lnSpc>
                <a:spcPct val="120000"/>
              </a:lnSpc>
              <a:spcAft>
                <a:spcPts val="600"/>
              </a:spcAft>
              <a:buFont typeface="Arial" panose="020B0604020202020204" pitchFamily="34" charset="0"/>
              <a:buChar char="•"/>
            </a:pPr>
            <a:r>
              <a:rPr lang="en-GB" b="1" i="1" dirty="0" smtClean="0"/>
              <a:t>Imperial</a:t>
            </a:r>
            <a:r>
              <a:rPr lang="en-GB" dirty="0" smtClean="0"/>
              <a:t> – protection of legitimate expectation that refusal to use a discretion cannot be used to bargain away vested rights even if right to surplus on remote contingency (wind up).  Net effect – expectations to immediate higher increases maintained</a:t>
            </a:r>
          </a:p>
          <a:p>
            <a:pPr marL="536575" lvl="1">
              <a:spcAft>
                <a:spcPts val="600"/>
              </a:spcAft>
            </a:pPr>
            <a:r>
              <a:rPr lang="en-GB" i="1" dirty="0" smtClean="0"/>
              <a:t>“31 </a:t>
            </a:r>
            <a:r>
              <a:rPr lang="en-GB" i="1" dirty="0"/>
              <a:t>We had submissions as to the incidents and features of the two duties, as the judge had. Browne-Wilkinson VC in the </a:t>
            </a:r>
            <a:r>
              <a:rPr lang="en-GB" i="1" dirty="0">
                <a:hlinkClick r:id="rId2"/>
              </a:rPr>
              <a:t>Imperial Group</a:t>
            </a:r>
            <a:r>
              <a:rPr lang="en-GB" i="1" dirty="0"/>
              <a:t> case made it clear that the test is not whether the company is acting reasonably; the company is perfectly entitled "to look after its own interests, financially and otherwise, in the future operations of the scheme": [1991] 1 WLR 598H. He said that the obligation of good faith required that the company should exercise its rights "(a) with a view to the efficient running of the scheme established by the fund and (b)</a:t>
            </a:r>
            <a:r>
              <a:rPr lang="en-GB" i="1" dirty="0">
                <a:solidFill>
                  <a:srgbClr val="FF0000"/>
                </a:solidFill>
              </a:rPr>
              <a:t> not for the collateral purpose of forcing the members to give up their accrued rights in the existing fund subject to this scheme". </a:t>
            </a:r>
            <a:r>
              <a:rPr lang="en-GB" i="1" dirty="0"/>
              <a:t>In that case an existing scheme prohibited the payment of any surplus to the employer. Following a take-over the new owner wished to transfer members to a new scheme under which any surplus could be applied for the employer. </a:t>
            </a:r>
            <a:r>
              <a:rPr lang="en-GB" i="1" dirty="0">
                <a:solidFill>
                  <a:srgbClr val="FF0000"/>
                </a:solidFill>
              </a:rPr>
              <a:t>That was held to be an improper purpose vitiating the exercise of powers in such a way as to coerce members into agreeing to a transfer to the new scheme</a:t>
            </a:r>
            <a:r>
              <a:rPr lang="en-GB" i="1" dirty="0" smtClean="0">
                <a:solidFill>
                  <a:srgbClr val="FF0000"/>
                </a:solidFill>
              </a:rPr>
              <a:t>.”</a:t>
            </a:r>
            <a:r>
              <a:rPr lang="en-GB" dirty="0" smtClean="0">
                <a:solidFill>
                  <a:srgbClr val="FF0000"/>
                </a:solidFill>
              </a:rPr>
              <a:t> </a:t>
            </a:r>
          </a:p>
          <a:p>
            <a:pPr>
              <a:spcAft>
                <a:spcPts val="600"/>
              </a:spcAft>
            </a:pPr>
            <a:endParaRPr lang="en-GB" i="1"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30</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21095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58775" indent="-358775"/>
            <a:r>
              <a:rPr lang="en-GB" sz="1800" dirty="0" smtClean="0"/>
              <a:t>4.	CA </a:t>
            </a:r>
            <a:r>
              <a:rPr lang="en-GB" sz="1800" dirty="0"/>
              <a:t>did not pare back on protection of employee legitimate expectations provided through the </a:t>
            </a:r>
            <a:r>
              <a:rPr lang="en-GB" sz="1800" i="1" dirty="0"/>
              <a:t>Imperial</a:t>
            </a:r>
            <a:r>
              <a:rPr lang="en-GB" sz="1800" dirty="0"/>
              <a:t> sub test of </a:t>
            </a:r>
            <a:r>
              <a:rPr lang="en-GB" sz="1800" dirty="0" smtClean="0"/>
              <a:t>‘collateral purpose’ (2)</a:t>
            </a:r>
            <a:endParaRPr lang="en-GB" sz="1800" dirty="0"/>
          </a:p>
        </p:txBody>
      </p:sp>
      <p:sp>
        <p:nvSpPr>
          <p:cNvPr id="3" name="Text Placeholder 2"/>
          <p:cNvSpPr>
            <a:spLocks noGrp="1"/>
          </p:cNvSpPr>
          <p:nvPr>
            <p:ph type="body" idx="12"/>
          </p:nvPr>
        </p:nvSpPr>
        <p:spPr>
          <a:xfrm>
            <a:off x="343710" y="1162705"/>
            <a:ext cx="8496684" cy="3397265"/>
          </a:xfrm>
        </p:spPr>
        <p:txBody>
          <a:bodyPr/>
          <a:lstStyle/>
          <a:p>
            <a:pPr marL="358775" indent="-358775" defTabSz="358775">
              <a:spcAft>
                <a:spcPts val="600"/>
              </a:spcAft>
            </a:pPr>
            <a:r>
              <a:rPr lang="en-GB" sz="1600" b="1" i="1" dirty="0" smtClean="0"/>
              <a:t>	</a:t>
            </a:r>
            <a:r>
              <a:rPr lang="en-GB" sz="1600" b="1" i="1" dirty="0" err="1" smtClean="0"/>
              <a:t>Hillsdown</a:t>
            </a:r>
            <a:r>
              <a:rPr lang="en-GB" sz="1600" b="1" dirty="0" smtClean="0"/>
              <a:t> </a:t>
            </a:r>
            <a:r>
              <a:rPr lang="en-GB" sz="1600" dirty="0"/>
              <a:t>– protection of legitimate expectation that discretion should not be used to diminish potential economic value of a right to be considered by a trustee for increases – as a spring board to prevent trustee bargaining away that </a:t>
            </a:r>
            <a:r>
              <a:rPr lang="en-GB" sz="1600" dirty="0" smtClean="0"/>
              <a:t>right</a:t>
            </a:r>
          </a:p>
          <a:p>
            <a:pPr marL="536575" lvl="1"/>
            <a:r>
              <a:rPr lang="en-GB" sz="1600" i="1" dirty="0" smtClean="0"/>
              <a:t>“32 </a:t>
            </a:r>
            <a:r>
              <a:rPr lang="en-GB" sz="1600" i="1" dirty="0"/>
              <a:t>Knox J's decision in </a:t>
            </a:r>
            <a:r>
              <a:rPr lang="en-GB" sz="1600" i="1" dirty="0" err="1">
                <a:hlinkClick r:id="rId2"/>
              </a:rPr>
              <a:t>Hillsdown</a:t>
            </a:r>
            <a:r>
              <a:rPr lang="en-GB" sz="1600" i="1" dirty="0">
                <a:hlinkClick r:id="rId2"/>
              </a:rPr>
              <a:t> Holdings plc v Pensions Ombudsman [1997] 1 All ER 862</a:t>
            </a:r>
            <a:r>
              <a:rPr lang="en-GB" sz="1600" i="1" dirty="0"/>
              <a:t> also concerned steps taken by a new owner to transfer its pension liabilities to a scheme under which any surplus could be paid to it. The judge held that it would be a breach of the </a:t>
            </a:r>
            <a:r>
              <a:rPr lang="en-GB" sz="1600" i="1" dirty="0">
                <a:hlinkClick r:id="rId3"/>
              </a:rPr>
              <a:t>Imperial</a:t>
            </a:r>
            <a:r>
              <a:rPr lang="en-GB" sz="1600" i="1" dirty="0"/>
              <a:t> duty for the employer to bring in a substantial number of new members to the scheme but to decline to make contributions in respect of such members, thereby resulting in the surplus being reduced for its own benefit: [1997] 1 All ER </a:t>
            </a:r>
            <a:r>
              <a:rPr lang="en-GB" sz="1600" i="1" dirty="0" smtClean="0"/>
              <a:t>890f-g”</a:t>
            </a:r>
            <a:endParaRPr lang="en-GB" sz="1600" i="1" dirty="0"/>
          </a:p>
          <a:p>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31</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022380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3" y="377077"/>
            <a:ext cx="8419290" cy="553998"/>
          </a:xfrm>
        </p:spPr>
        <p:txBody>
          <a:bodyPr>
            <a:normAutofit fontScale="90000"/>
          </a:bodyPr>
          <a:lstStyle/>
          <a:p>
            <a:pPr marL="358775" indent="-358775"/>
            <a:r>
              <a:rPr lang="en-GB" sz="1800" dirty="0" smtClean="0"/>
              <a:t>	Does </a:t>
            </a:r>
            <a:r>
              <a:rPr lang="en-GB" sz="1800" dirty="0"/>
              <a:t>the CA’s decision signal a retrenchment in judicial protection, through the </a:t>
            </a:r>
            <a:r>
              <a:rPr lang="en-GB" sz="1800" i="1" dirty="0"/>
              <a:t>Imperial </a:t>
            </a:r>
            <a:r>
              <a:rPr lang="en-GB" sz="1800" dirty="0"/>
              <a:t>and </a:t>
            </a:r>
            <a:r>
              <a:rPr lang="en-GB" sz="1800" i="1" dirty="0"/>
              <a:t>Malik</a:t>
            </a:r>
            <a:r>
              <a:rPr lang="en-GB" sz="1800" dirty="0"/>
              <a:t> principles, of employees’ legitimate expectations?</a:t>
            </a:r>
          </a:p>
        </p:txBody>
      </p:sp>
      <p:sp>
        <p:nvSpPr>
          <p:cNvPr id="3" name="Text Placeholder 2"/>
          <p:cNvSpPr>
            <a:spLocks noGrp="1"/>
          </p:cNvSpPr>
          <p:nvPr>
            <p:ph type="body" idx="12"/>
          </p:nvPr>
        </p:nvSpPr>
        <p:spPr>
          <a:xfrm>
            <a:off x="343710" y="1162705"/>
            <a:ext cx="8496684" cy="3397265"/>
          </a:xfrm>
        </p:spPr>
        <p:txBody>
          <a:bodyPr>
            <a:normAutofit/>
          </a:bodyPr>
          <a:lstStyle/>
          <a:p>
            <a:pPr marL="358775" indent="-358775" defTabSz="358775">
              <a:spcAft>
                <a:spcPts val="600"/>
              </a:spcAft>
              <a:buFont typeface="Arial" panose="020B0604020202020204" pitchFamily="34" charset="0"/>
              <a:buChar char="•"/>
            </a:pPr>
            <a:r>
              <a:rPr lang="en-GB" sz="1600" dirty="0" smtClean="0"/>
              <a:t>No</a:t>
            </a:r>
          </a:p>
          <a:p>
            <a:pPr marL="358775" indent="-358775" defTabSz="358775">
              <a:spcAft>
                <a:spcPts val="600"/>
              </a:spcAft>
              <a:buFont typeface="Arial" panose="020B0604020202020204" pitchFamily="34" charset="0"/>
              <a:buChar char="•"/>
            </a:pPr>
            <a:r>
              <a:rPr lang="en-GB" sz="1600" dirty="0" smtClean="0"/>
              <a:t>Where the merits are strong claimants will need to frame their case through orthodox principles</a:t>
            </a:r>
          </a:p>
          <a:p>
            <a:pPr marL="358775" indent="-358775" defTabSz="358775">
              <a:spcAft>
                <a:spcPts val="600"/>
              </a:spcAft>
              <a:buFont typeface="Arial" panose="020B0604020202020204" pitchFamily="34" charset="0"/>
              <a:buChar char="•"/>
            </a:pPr>
            <a:r>
              <a:rPr lang="en-GB" sz="1600" i="1" dirty="0" smtClean="0"/>
              <a:t>IBM v </a:t>
            </a:r>
            <a:r>
              <a:rPr lang="en-GB" sz="1600" i="1" dirty="0" err="1" smtClean="0"/>
              <a:t>Dalgleish</a:t>
            </a:r>
            <a:r>
              <a:rPr lang="en-GB" sz="1600" i="1" dirty="0" smtClean="0"/>
              <a:t> </a:t>
            </a:r>
            <a:r>
              <a:rPr lang="en-GB" sz="1600" dirty="0" smtClean="0"/>
              <a:t>sounds a warning to an interventionist judge who will need to tread with care…  </a:t>
            </a: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32</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92585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GB" sz="2000" dirty="0"/>
              <a:t>Fraser Campbell</a:t>
            </a:r>
            <a:br>
              <a:rPr lang="en-GB" sz="2000" dirty="0"/>
            </a:br>
            <a:r>
              <a:rPr lang="en-GB" sz="2000" dirty="0"/>
              <a:t>Fellow All Souls and </a:t>
            </a:r>
            <a:r>
              <a:rPr lang="en-GB" sz="2000" dirty="0" smtClean="0"/>
              <a:t>Barrister, </a:t>
            </a:r>
            <a:r>
              <a:rPr lang="en-GB" sz="2000" dirty="0"/>
              <a:t>Blackstone Chambers</a:t>
            </a:r>
          </a:p>
        </p:txBody>
      </p:sp>
      <p:sp>
        <p:nvSpPr>
          <p:cNvPr id="3" name="Text Placeholder 2"/>
          <p:cNvSpPr>
            <a:spLocks noGrp="1"/>
          </p:cNvSpPr>
          <p:nvPr>
            <p:ph type="body" idx="12"/>
          </p:nvPr>
        </p:nvSpPr>
        <p:spPr/>
        <p:txBody>
          <a:bodyPr>
            <a:normAutofit/>
          </a:bodyPr>
          <a:lstStyle/>
          <a:p>
            <a:pPr algn="ctr"/>
            <a:endParaRPr lang="en-GB" sz="1600" dirty="0" smtClean="0"/>
          </a:p>
          <a:p>
            <a:r>
              <a:rPr lang="en-GB" sz="1600" dirty="0" smtClean="0"/>
              <a:t>Topics to be examined:</a:t>
            </a:r>
          </a:p>
          <a:p>
            <a:endParaRPr lang="en-GB" sz="1600" dirty="0" smtClean="0"/>
          </a:p>
          <a:p>
            <a:pPr marL="534988" indent="-534988">
              <a:buAutoNum type="romanLcParenBoth"/>
              <a:tabLst>
                <a:tab pos="358775" algn="l"/>
              </a:tabLst>
            </a:pPr>
            <a:r>
              <a:rPr lang="en-GB" sz="1600" dirty="0" smtClean="0"/>
              <a:t>Breaking </a:t>
            </a:r>
            <a:r>
              <a:rPr lang="en-GB" sz="1600" dirty="0"/>
              <a:t>down </a:t>
            </a:r>
            <a:r>
              <a:rPr lang="en-GB" sz="1600" i="1" dirty="0"/>
              <a:t>Malik</a:t>
            </a:r>
            <a:r>
              <a:rPr lang="en-GB" sz="1600" dirty="0"/>
              <a:t>: three types of situation where judicial intervention is calibrated </a:t>
            </a:r>
            <a:r>
              <a:rPr lang="en-GB" sz="1600" dirty="0" smtClean="0"/>
              <a:t>differently</a:t>
            </a:r>
          </a:p>
          <a:p>
            <a:pPr marL="534988" indent="-534988">
              <a:buAutoNum type="romanLcParenBoth"/>
              <a:tabLst>
                <a:tab pos="358775" algn="l"/>
              </a:tabLst>
            </a:pPr>
            <a:r>
              <a:rPr lang="en-GB" sz="1600" dirty="0"/>
              <a:t>P</a:t>
            </a:r>
            <a:r>
              <a:rPr lang="en-GB" sz="1600" dirty="0" smtClean="0"/>
              <a:t>erils </a:t>
            </a:r>
            <a:r>
              <a:rPr lang="en-GB" sz="1600" dirty="0"/>
              <a:t>of false analogies between public and private </a:t>
            </a:r>
            <a:r>
              <a:rPr lang="en-GB" sz="1600" dirty="0" smtClean="0"/>
              <a:t>law</a:t>
            </a:r>
          </a:p>
          <a:p>
            <a:pPr marL="534988" indent="-534988">
              <a:buAutoNum type="romanLcParenBoth"/>
              <a:tabLst>
                <a:tab pos="358775" algn="l"/>
              </a:tabLst>
            </a:pPr>
            <a:r>
              <a:rPr lang="en-GB" sz="1600" dirty="0" smtClean="0"/>
              <a:t>Judicial due deference in the employment field</a:t>
            </a:r>
          </a:p>
          <a:p>
            <a:pPr marL="534988" indent="-534988">
              <a:buAutoNum type="romanLcParenBoth"/>
              <a:tabLst>
                <a:tab pos="358775" algn="l"/>
              </a:tabLst>
            </a:pPr>
            <a:r>
              <a:rPr lang="en-GB" sz="1600" dirty="0"/>
              <a:t>L</a:t>
            </a:r>
            <a:r>
              <a:rPr lang="en-GB" sz="1600" dirty="0" smtClean="0"/>
              <a:t>imitations </a:t>
            </a:r>
            <a:r>
              <a:rPr lang="en-GB" sz="1600" dirty="0"/>
              <a:t>on practical remedies in employment law</a:t>
            </a:r>
          </a:p>
          <a:p>
            <a:pPr marL="534988" indent="-534988">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33</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96151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a:solidFill>
                  <a:srgbClr val="4F2750"/>
                </a:solidFill>
              </a:rPr>
              <a:t>(</a:t>
            </a:r>
            <a:r>
              <a:rPr lang="en-GB" sz="2000" dirty="0" err="1">
                <a:solidFill>
                  <a:srgbClr val="4F2750"/>
                </a:solidFill>
              </a:rPr>
              <a:t>i</a:t>
            </a:r>
            <a:r>
              <a:rPr lang="en-GB" sz="2000" dirty="0">
                <a:solidFill>
                  <a:srgbClr val="4F2750"/>
                </a:solidFill>
              </a:rPr>
              <a:t>)  Breaking down Malik: three types of situation where judicial intervention is calibrated differently (1)</a:t>
            </a:r>
            <a:endParaRPr lang="en-GB" sz="2000" dirty="0"/>
          </a:p>
        </p:txBody>
      </p:sp>
      <p:sp>
        <p:nvSpPr>
          <p:cNvPr id="3" name="Text Placeholder 2"/>
          <p:cNvSpPr>
            <a:spLocks noGrp="1"/>
          </p:cNvSpPr>
          <p:nvPr>
            <p:ph type="body" idx="12"/>
          </p:nvPr>
        </p:nvSpPr>
        <p:spPr/>
        <p:txBody>
          <a:bodyPr>
            <a:normAutofit/>
          </a:bodyPr>
          <a:lstStyle/>
          <a:p>
            <a:pPr algn="l"/>
            <a:r>
              <a:rPr lang="en-GB" sz="1600" dirty="0" smtClean="0"/>
              <a:t>An </a:t>
            </a:r>
            <a:r>
              <a:rPr lang="en-GB" sz="1600" dirty="0"/>
              <a:t>employer must not </a:t>
            </a:r>
            <a:r>
              <a:rPr lang="en-GB" sz="1600" i="1" dirty="0"/>
              <a:t>“without reasonable and proper cause, conduct itself in a manner calculated [or] likely to destroy or seriously damage the relationship of confidence and trust between employer and employee”</a:t>
            </a:r>
          </a:p>
          <a:p>
            <a:pPr algn="l"/>
            <a:endParaRPr lang="en-GB" sz="1600" dirty="0"/>
          </a:p>
          <a:p>
            <a:pPr algn="l"/>
            <a:r>
              <a:rPr lang="en-GB" sz="1200" i="1" dirty="0"/>
              <a:t>Malik and Mahmud v Bank of Credit and Commerce International SA </a:t>
            </a:r>
            <a:r>
              <a:rPr lang="en-GB" sz="1200" dirty="0"/>
              <a:t>[1998] AC 20</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34</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43647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516" y="377077"/>
            <a:ext cx="8420484" cy="712314"/>
          </a:xfrm>
        </p:spPr>
        <p:txBody>
          <a:bodyPr>
            <a:noAutofit/>
          </a:bodyPr>
          <a:lstStyle/>
          <a:p>
            <a:r>
              <a:rPr lang="en-GB" sz="2000" dirty="0" smtClean="0"/>
              <a:t>(</a:t>
            </a:r>
            <a:r>
              <a:rPr lang="en-GB" sz="2000" dirty="0" err="1" smtClean="0"/>
              <a:t>i</a:t>
            </a:r>
            <a:r>
              <a:rPr lang="en-GB" sz="2000" dirty="0" smtClean="0"/>
              <a:t>)  Breaking </a:t>
            </a:r>
            <a:r>
              <a:rPr lang="en-GB" sz="2000" dirty="0"/>
              <a:t>down Malik: three types of situation where judicial intervention is calibrated </a:t>
            </a:r>
            <a:r>
              <a:rPr lang="en-GB" sz="2000" dirty="0" smtClean="0"/>
              <a:t>differently (2)</a:t>
            </a:r>
            <a:r>
              <a:rPr lang="en-GB" sz="2000" dirty="0"/>
              <a:t/>
            </a:r>
            <a:br>
              <a:rPr lang="en-GB" sz="2000" dirty="0"/>
            </a:br>
            <a:endParaRPr lang="en-GB" sz="2000" dirty="0"/>
          </a:p>
        </p:txBody>
      </p:sp>
      <p:sp>
        <p:nvSpPr>
          <p:cNvPr id="3" name="Text Placeholder 2"/>
          <p:cNvSpPr>
            <a:spLocks noGrp="1"/>
          </p:cNvSpPr>
          <p:nvPr>
            <p:ph type="body" idx="12"/>
          </p:nvPr>
        </p:nvSpPr>
        <p:spPr/>
        <p:txBody>
          <a:bodyPr>
            <a:normAutofit/>
          </a:bodyPr>
          <a:lstStyle/>
          <a:p>
            <a:pPr marL="285750" indent="-285750">
              <a:spcAft>
                <a:spcPts val="600"/>
              </a:spcAft>
              <a:buFont typeface="Arial" panose="020B0604020202020204" pitchFamily="34" charset="0"/>
              <a:buChar char="•"/>
            </a:pPr>
            <a:r>
              <a:rPr lang="en-GB" sz="1600" dirty="0" smtClean="0"/>
              <a:t>An </a:t>
            </a:r>
            <a:r>
              <a:rPr lang="en-GB" sz="1600" dirty="0"/>
              <a:t>ever-present duty: applies to a broad range of different </a:t>
            </a:r>
            <a:r>
              <a:rPr lang="en-GB" sz="1600" dirty="0" smtClean="0"/>
              <a:t>circumstances</a:t>
            </a:r>
          </a:p>
          <a:p>
            <a:pPr marL="285750" indent="-285750">
              <a:spcAft>
                <a:spcPts val="600"/>
              </a:spcAft>
              <a:buFont typeface="Arial" panose="020B0604020202020204" pitchFamily="34" charset="0"/>
              <a:buChar char="•"/>
            </a:pPr>
            <a:r>
              <a:rPr lang="en-GB" sz="1600" dirty="0"/>
              <a:t>Most often seen in constructive dismissal claims: but can be used to seek other remedies</a:t>
            </a:r>
          </a:p>
          <a:p>
            <a:pPr marL="285750" indent="-285750">
              <a:spcAft>
                <a:spcPts val="600"/>
              </a:spcAft>
              <a:buFont typeface="Arial" panose="020B0604020202020204" pitchFamily="34" charset="0"/>
              <a:buChar char="•"/>
            </a:pPr>
            <a:r>
              <a:rPr lang="en-GB" sz="1600" dirty="0"/>
              <a:t>Judicial supervision of the duty will vary in both content and intensity, depending on the </a:t>
            </a:r>
            <a:r>
              <a:rPr lang="en-GB" sz="1600" dirty="0" smtClean="0"/>
              <a:t>context</a:t>
            </a:r>
          </a:p>
          <a:p>
            <a:pPr marL="285750" indent="-285750">
              <a:spcAft>
                <a:spcPts val="600"/>
              </a:spcAft>
              <a:buFont typeface="Arial" panose="020B0604020202020204" pitchFamily="34" charset="0"/>
              <a:buChar char="•"/>
            </a:pPr>
            <a:r>
              <a:rPr lang="en-GB" sz="1600" dirty="0"/>
              <a:t>Employer’s exercise of specific decision-making powers under a contract or </a:t>
            </a:r>
            <a:r>
              <a:rPr lang="en-GB" sz="1600" dirty="0" smtClean="0"/>
              <a:t>trust</a:t>
            </a:r>
          </a:p>
          <a:p>
            <a:pPr marL="285750" indent="-285750">
              <a:spcAft>
                <a:spcPts val="600"/>
              </a:spcAft>
              <a:buFont typeface="Arial" panose="020B0604020202020204" pitchFamily="34" charset="0"/>
              <a:buChar char="•"/>
            </a:pPr>
            <a:r>
              <a:rPr lang="en-GB" sz="1600" dirty="0"/>
              <a:t>Employer’s exercise (or non-exercise) of residual power to offer a variation of the contract</a:t>
            </a:r>
          </a:p>
          <a:p>
            <a:pPr marL="285750" indent="-285750">
              <a:spcAft>
                <a:spcPts val="600"/>
              </a:spcAft>
              <a:buFont typeface="Arial" panose="020B0604020202020204" pitchFamily="34" charset="0"/>
              <a:buChar char="•"/>
            </a:pPr>
            <a:r>
              <a:rPr lang="en-GB" sz="1600" dirty="0"/>
              <a:t>Other interactions between employer and employee</a:t>
            </a:r>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35</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188212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a:t>(</a:t>
            </a:r>
            <a:r>
              <a:rPr lang="en-GB" sz="2000" dirty="0" err="1" smtClean="0"/>
              <a:t>i</a:t>
            </a:r>
            <a:r>
              <a:rPr lang="en-GB" sz="2000" dirty="0" smtClean="0"/>
              <a:t>)  Breaking </a:t>
            </a:r>
            <a:r>
              <a:rPr lang="en-GB" sz="2000" dirty="0"/>
              <a:t>down Malik: three types of situation where judicial intervention is calibrated differently </a:t>
            </a:r>
            <a:r>
              <a:rPr lang="en-GB" sz="2000" dirty="0" smtClean="0"/>
              <a:t>(3)</a:t>
            </a:r>
            <a:endParaRPr lang="en-GB" sz="2000" dirty="0"/>
          </a:p>
        </p:txBody>
      </p:sp>
      <p:sp>
        <p:nvSpPr>
          <p:cNvPr id="3" name="Text Placeholder 2"/>
          <p:cNvSpPr>
            <a:spLocks noGrp="1"/>
          </p:cNvSpPr>
          <p:nvPr>
            <p:ph type="body" idx="12"/>
          </p:nvPr>
        </p:nvSpPr>
        <p:spPr>
          <a:xfrm>
            <a:off x="343710" y="1039660"/>
            <a:ext cx="7910942" cy="3000581"/>
          </a:xfrm>
        </p:spPr>
        <p:txBody>
          <a:bodyPr>
            <a:normAutofit/>
          </a:bodyPr>
          <a:lstStyle/>
          <a:p>
            <a:pPr algn="l"/>
            <a:r>
              <a:rPr lang="en-GB" sz="1600" i="1" dirty="0"/>
              <a:t>“in cases which … involve the exercise of an employer's discretionary powers, whether express (as in many of the bonus cases, and in Braganza) or implied, then, in our judgment, the effect of the recent case law is that, in order to decide whether the employer's act is or is not in breach of the implied duty, a rationality approach equivalent to the Wednesbury test (including both its limbs) should be adopted, taking into account the employment context of the given case”</a:t>
            </a:r>
          </a:p>
          <a:p>
            <a:pPr algn="ctr"/>
            <a:endParaRPr lang="en-GB" sz="1600" i="1" dirty="0"/>
          </a:p>
          <a:p>
            <a:pPr algn="l"/>
            <a:r>
              <a:rPr lang="en-GB" sz="1600" i="1" dirty="0"/>
              <a:t>IBM </a:t>
            </a:r>
            <a:r>
              <a:rPr lang="en-GB" sz="1600" dirty="0"/>
              <a:t>at [45]</a:t>
            </a:r>
          </a:p>
          <a:p>
            <a:pPr>
              <a:spcAft>
                <a:spcPts val="600"/>
              </a:spcAft>
            </a:pPr>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36</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4279492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a:solidFill>
                  <a:srgbClr val="4F2750"/>
                </a:solidFill>
              </a:rPr>
              <a:t>(</a:t>
            </a:r>
            <a:r>
              <a:rPr lang="en-GB" sz="2000" dirty="0" err="1">
                <a:solidFill>
                  <a:srgbClr val="4F2750"/>
                </a:solidFill>
              </a:rPr>
              <a:t>i</a:t>
            </a:r>
            <a:r>
              <a:rPr lang="en-GB" sz="2000" dirty="0">
                <a:solidFill>
                  <a:srgbClr val="4F2750"/>
                </a:solidFill>
              </a:rPr>
              <a:t>)  Breaking down Malik: three types of situation where judicial intervention is calibrated differently </a:t>
            </a:r>
            <a:r>
              <a:rPr lang="en-GB" sz="2000" dirty="0" smtClean="0">
                <a:solidFill>
                  <a:srgbClr val="4F2750"/>
                </a:solidFill>
              </a:rPr>
              <a:t>(4)</a:t>
            </a:r>
            <a:endParaRPr lang="en-GB" sz="2000" dirty="0"/>
          </a:p>
        </p:txBody>
      </p:sp>
      <p:sp>
        <p:nvSpPr>
          <p:cNvPr id="3" name="Text Placeholder 2"/>
          <p:cNvSpPr>
            <a:spLocks noGrp="1"/>
          </p:cNvSpPr>
          <p:nvPr>
            <p:ph type="body" idx="12"/>
          </p:nvPr>
        </p:nvSpPr>
        <p:spPr/>
        <p:txBody>
          <a:bodyPr>
            <a:normAutofit/>
          </a:bodyPr>
          <a:lstStyle/>
          <a:p>
            <a:pPr marL="285750" indent="-285750">
              <a:spcAft>
                <a:spcPts val="600"/>
              </a:spcAft>
              <a:buFont typeface="Arial" panose="020B0604020202020204" pitchFamily="34" charset="0"/>
              <a:buChar char="•"/>
            </a:pPr>
            <a:r>
              <a:rPr lang="en-GB" sz="1600" dirty="0"/>
              <a:t>Not employment-specific</a:t>
            </a:r>
          </a:p>
          <a:p>
            <a:pPr marL="742950" lvl="1" indent="-285750">
              <a:spcAft>
                <a:spcPts val="600"/>
              </a:spcAft>
              <a:buFont typeface="Symbol" panose="05050102010706020507" pitchFamily="18" charset="2"/>
              <a:buChar char="-"/>
            </a:pPr>
            <a:r>
              <a:rPr lang="en-GB" sz="1600" dirty="0"/>
              <a:t>Also seen in commercial contracts: e.g. </a:t>
            </a:r>
            <a:r>
              <a:rPr lang="en-GB" sz="1600" i="1" dirty="0" err="1"/>
              <a:t>Socimer</a:t>
            </a:r>
            <a:r>
              <a:rPr lang="en-GB" sz="1600" i="1" dirty="0"/>
              <a:t> International Bank Ltd v Standard Bank London [2008] EWCA </a:t>
            </a:r>
            <a:r>
              <a:rPr lang="en-GB" sz="1600" i="1" dirty="0" err="1"/>
              <a:t>Civ</a:t>
            </a:r>
            <a:r>
              <a:rPr lang="en-GB" sz="1600" i="1" dirty="0"/>
              <a:t> 116</a:t>
            </a:r>
          </a:p>
          <a:p>
            <a:pPr marL="285750" indent="-285750">
              <a:spcAft>
                <a:spcPts val="600"/>
              </a:spcAft>
              <a:buFont typeface="Arial" panose="020B0604020202020204" pitchFamily="34" charset="0"/>
              <a:buChar char="•"/>
            </a:pPr>
            <a:r>
              <a:rPr lang="en-GB" sz="1600" dirty="0"/>
              <a:t>Familiar </a:t>
            </a:r>
            <a:r>
              <a:rPr lang="en-GB" sz="1600" i="1" dirty="0"/>
              <a:t>Wednesbury</a:t>
            </a:r>
            <a:r>
              <a:rPr lang="en-GB" sz="1600" dirty="0"/>
              <a:t> test from judicial review: where a power is granted, it is taken to be granted on condition it will be used rationally</a:t>
            </a:r>
          </a:p>
          <a:p>
            <a:pPr marL="285750" indent="-285750">
              <a:spcAft>
                <a:spcPts val="600"/>
              </a:spcAft>
              <a:buFont typeface="Arial" panose="020B0604020202020204" pitchFamily="34" charset="0"/>
              <a:buChar char="•"/>
            </a:pPr>
            <a:r>
              <a:rPr lang="en-GB" sz="1600" dirty="0"/>
              <a:t>Employment context may inform intensity of scrutiny</a:t>
            </a:r>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37</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814005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a:t>(</a:t>
            </a:r>
            <a:r>
              <a:rPr lang="en-GB" sz="2000" dirty="0" err="1"/>
              <a:t>i</a:t>
            </a:r>
            <a:r>
              <a:rPr lang="en-GB" sz="2000" dirty="0"/>
              <a:t>)  Breaking down Malik: three types of situation where judicial intervention is calibrated differently </a:t>
            </a:r>
            <a:r>
              <a:rPr lang="en-GB" sz="2000" dirty="0" smtClean="0"/>
              <a:t>(5)</a:t>
            </a:r>
            <a:endParaRPr lang="en-GB" sz="2000" dirty="0"/>
          </a:p>
        </p:txBody>
      </p:sp>
      <p:sp>
        <p:nvSpPr>
          <p:cNvPr id="3" name="Text Placeholder 2"/>
          <p:cNvSpPr>
            <a:spLocks noGrp="1"/>
          </p:cNvSpPr>
          <p:nvPr>
            <p:ph type="body" idx="12"/>
          </p:nvPr>
        </p:nvSpPr>
        <p:spPr>
          <a:xfrm>
            <a:off x="343710" y="1089764"/>
            <a:ext cx="7200143" cy="3000581"/>
          </a:xfrm>
        </p:spPr>
        <p:txBody>
          <a:bodyPr>
            <a:normAutofit/>
          </a:bodyPr>
          <a:lstStyle/>
          <a:p>
            <a:pPr algn="l"/>
            <a:r>
              <a:rPr lang="en-GB" sz="1600" dirty="0"/>
              <a:t>A </a:t>
            </a:r>
            <a:r>
              <a:rPr lang="en-GB" sz="1600" i="1" dirty="0"/>
              <a:t>Wednesbury</a:t>
            </a:r>
            <a:r>
              <a:rPr lang="en-GB" sz="1600" dirty="0"/>
              <a:t>-type</a:t>
            </a:r>
            <a:r>
              <a:rPr lang="en-GB" sz="1600" i="1" dirty="0"/>
              <a:t> “approach is required because the court does not and must not substitute its own decision for that of the decision-maker, in these cases the employer”</a:t>
            </a:r>
          </a:p>
          <a:p>
            <a:pPr algn="ctr"/>
            <a:endParaRPr lang="en-GB" sz="1600" i="1" dirty="0"/>
          </a:p>
          <a:p>
            <a:pPr algn="l"/>
            <a:r>
              <a:rPr lang="en-GB" sz="1600" i="1" dirty="0"/>
              <a:t>IBM </a:t>
            </a:r>
            <a:r>
              <a:rPr lang="en-GB" sz="1600" dirty="0"/>
              <a:t>at [45] – see also [224]</a:t>
            </a:r>
          </a:p>
          <a:p>
            <a:pPr>
              <a:spcAft>
                <a:spcPts val="600"/>
              </a:spcAft>
            </a:pPr>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38</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076960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200" dirty="0" smtClean="0"/>
              <a:t>(ii)  Perils </a:t>
            </a:r>
            <a:r>
              <a:rPr lang="en-GB" sz="2200" dirty="0"/>
              <a:t>of false analogies between public and private </a:t>
            </a:r>
            <a:r>
              <a:rPr lang="en-GB" sz="2200" dirty="0" smtClean="0"/>
              <a:t>law (1)</a:t>
            </a:r>
            <a:r>
              <a:rPr lang="en-GB" sz="2000" dirty="0"/>
              <a:t/>
            </a:r>
            <a:br>
              <a:rPr lang="en-GB" sz="2000" dirty="0"/>
            </a:br>
            <a:endParaRPr lang="en-GB" sz="2000" dirty="0"/>
          </a:p>
        </p:txBody>
      </p:sp>
      <p:sp>
        <p:nvSpPr>
          <p:cNvPr id="3" name="Text Placeholder 2"/>
          <p:cNvSpPr>
            <a:spLocks noGrp="1"/>
          </p:cNvSpPr>
          <p:nvPr>
            <p:ph type="body" idx="12"/>
          </p:nvPr>
        </p:nvSpPr>
        <p:spPr/>
        <p:txBody>
          <a:bodyPr>
            <a:normAutofit/>
          </a:bodyPr>
          <a:lstStyle/>
          <a:p>
            <a:pPr>
              <a:spcAft>
                <a:spcPts val="600"/>
              </a:spcAft>
            </a:pPr>
            <a:r>
              <a:rPr lang="en-GB" sz="1600" b="1" i="1" dirty="0"/>
              <a:t>Wednesbury</a:t>
            </a:r>
            <a:r>
              <a:rPr lang="en-GB" sz="1600" b="1" dirty="0"/>
              <a:t> vs. public law </a:t>
            </a:r>
            <a:r>
              <a:rPr lang="en-GB" sz="1600" b="1" dirty="0" smtClean="0"/>
              <a:t>generally</a:t>
            </a:r>
          </a:p>
          <a:p>
            <a:pPr>
              <a:spcAft>
                <a:spcPts val="600"/>
              </a:spcAft>
            </a:pPr>
            <a:endParaRPr lang="en-GB" sz="1600" b="1" dirty="0" smtClean="0"/>
          </a:p>
          <a:p>
            <a:pPr marL="285750" indent="-285750">
              <a:spcAft>
                <a:spcPts val="600"/>
              </a:spcAft>
              <a:buFont typeface="Arial" panose="020B0604020202020204" pitchFamily="34" charset="0"/>
              <a:buChar char="•"/>
            </a:pPr>
            <a:r>
              <a:rPr lang="en-GB" sz="1600" dirty="0" smtClean="0"/>
              <a:t>The </a:t>
            </a:r>
            <a:r>
              <a:rPr lang="en-GB" sz="1600" dirty="0"/>
              <a:t>utility of the </a:t>
            </a:r>
            <a:r>
              <a:rPr lang="en-GB" sz="1600" i="1" dirty="0"/>
              <a:t>Wednesbury</a:t>
            </a:r>
            <a:r>
              <a:rPr lang="en-GB" sz="1600" dirty="0"/>
              <a:t> test does not mandate or justify the wholesale importation of public concepts </a:t>
            </a:r>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39</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2278057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a:t>Employees’ expectations as to how employers ought to behave in using powers to change their pension schemes </a:t>
            </a:r>
            <a:r>
              <a:rPr lang="en-GB" sz="2000" dirty="0" smtClean="0"/>
              <a:t>(2)</a:t>
            </a:r>
            <a:endParaRPr lang="en-GB" sz="2000" dirty="0"/>
          </a:p>
        </p:txBody>
      </p:sp>
      <p:pic>
        <p:nvPicPr>
          <p:cNvPr id="6" name="Picture 5"/>
          <p:cNvPicPr>
            <a:picLocks noChangeAspect="1"/>
          </p:cNvPicPr>
          <p:nvPr/>
        </p:nvPicPr>
        <p:blipFill>
          <a:blip r:embed="rId2"/>
          <a:stretch>
            <a:fillRect/>
          </a:stretch>
        </p:blipFill>
        <p:spPr>
          <a:xfrm>
            <a:off x="370874" y="1160980"/>
            <a:ext cx="3293119" cy="3320335"/>
          </a:xfrm>
          <a:prstGeom prst="rect">
            <a:avLst/>
          </a:prstGeom>
        </p:spPr>
      </p:pic>
      <p:pic>
        <p:nvPicPr>
          <p:cNvPr id="7" name="Picture 6"/>
          <p:cNvPicPr>
            <a:picLocks noChangeAspect="1"/>
          </p:cNvPicPr>
          <p:nvPr/>
        </p:nvPicPr>
        <p:blipFill>
          <a:blip r:embed="rId3"/>
          <a:stretch>
            <a:fillRect/>
          </a:stretch>
        </p:blipFill>
        <p:spPr>
          <a:xfrm>
            <a:off x="5025999" y="1150990"/>
            <a:ext cx="3291958" cy="2449058"/>
          </a:xfrm>
          <a:prstGeom prst="rect">
            <a:avLst/>
          </a:prstGeom>
        </p:spPr>
      </p:pic>
      <p:sp>
        <p:nvSpPr>
          <p:cNvPr id="3" name="Text Placeholder 2"/>
          <p:cNvSpPr>
            <a:spLocks noGrp="1"/>
          </p:cNvSpPr>
          <p:nvPr>
            <p:ph type="body" idx="12"/>
          </p:nvPr>
        </p:nvSpPr>
        <p:spPr/>
        <p:txBody>
          <a:bodyPr/>
          <a:lstStyle/>
          <a:p>
            <a:endParaRPr lang="en-GB"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a:t>
            </a:fld>
            <a:endParaRPr lang="en-US" dirty="0"/>
          </a:p>
        </p:txBody>
      </p:sp>
      <p:sp>
        <p:nvSpPr>
          <p:cNvPr id="8" name="Footer Placeholder 7"/>
          <p:cNvSpPr>
            <a:spLocks noGrp="1"/>
          </p:cNvSpPr>
          <p:nvPr>
            <p:ph type="ftr" sz="quarter" idx="13"/>
          </p:nvPr>
        </p:nvSpPr>
        <p:spPr>
          <a:xfrm>
            <a:off x="2016000" y="4791600"/>
            <a:ext cx="2385427" cy="138499"/>
          </a:xfrm>
        </p:spPr>
        <p:txBody>
          <a:bodyPr/>
          <a:lstStyle/>
          <a:p>
            <a:pPr marL="12700"/>
            <a:r>
              <a:rPr lang="en-GB" dirty="0"/>
              <a:t>All Souls </a:t>
            </a:r>
            <a:r>
              <a:rPr lang="en-GB" dirty="0" smtClean="0"/>
              <a:t>Seminar</a:t>
            </a:r>
            <a:endParaRPr lang="en-GB" dirty="0"/>
          </a:p>
        </p:txBody>
      </p:sp>
    </p:spTree>
    <p:extLst>
      <p:ext uri="{BB962C8B-B14F-4D97-AF65-F5344CB8AC3E}">
        <p14:creationId xmlns:p14="http://schemas.microsoft.com/office/powerpoint/2010/main" val="2353005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(ii)  Perils of false analogies between public and private law </a:t>
            </a:r>
            <a:r>
              <a:rPr lang="en-GB" sz="2000" dirty="0" smtClean="0"/>
              <a:t>(2)</a:t>
            </a:r>
            <a:endParaRPr lang="en-GB" sz="2000" dirty="0"/>
          </a:p>
        </p:txBody>
      </p:sp>
      <p:sp>
        <p:nvSpPr>
          <p:cNvPr id="3" name="Text Placeholder 2"/>
          <p:cNvSpPr>
            <a:spLocks noGrp="1"/>
          </p:cNvSpPr>
          <p:nvPr>
            <p:ph type="body" idx="12"/>
          </p:nvPr>
        </p:nvSpPr>
        <p:spPr>
          <a:xfrm>
            <a:off x="344369" y="931075"/>
            <a:ext cx="8496684" cy="3397265"/>
          </a:xfrm>
        </p:spPr>
        <p:txBody>
          <a:bodyPr>
            <a:normAutofit/>
          </a:bodyPr>
          <a:lstStyle/>
          <a:p>
            <a:r>
              <a:rPr lang="en-GB" b="1" dirty="0" smtClean="0"/>
              <a:t>False analogies</a:t>
            </a:r>
          </a:p>
          <a:p>
            <a:endParaRPr lang="en-GB" b="1" dirty="0"/>
          </a:p>
          <a:p>
            <a:pPr marL="285750" indent="-285750">
              <a:buFont typeface="Arial" panose="020B0604020202020204" pitchFamily="34" charset="0"/>
              <a:buChar char="•"/>
            </a:pPr>
            <a:r>
              <a:rPr lang="en-GB" dirty="0" smtClean="0"/>
              <a:t>Indeed</a:t>
            </a:r>
            <a:r>
              <a:rPr lang="en-GB" dirty="0"/>
              <a:t>, public law analogies are apt to mislead</a:t>
            </a:r>
          </a:p>
          <a:p>
            <a:pPr marL="285750" indent="-285750">
              <a:buFont typeface="Arial" panose="020B0604020202020204" pitchFamily="34" charset="0"/>
              <a:buChar char="•"/>
            </a:pPr>
            <a:r>
              <a:rPr lang="en-GB" dirty="0"/>
              <a:t>e.g. ‘legitimate expectation’ is no basis for ‘Reasonable Expectations’</a:t>
            </a:r>
          </a:p>
          <a:p>
            <a:pPr marL="742950" lvl="1" indent="-285750">
              <a:buFont typeface="Symbol" panose="05050102010706020507" pitchFamily="18" charset="2"/>
              <a:buChar char=""/>
            </a:pPr>
            <a:r>
              <a:rPr lang="en-GB" dirty="0"/>
              <a:t>Public law vs. private law context</a:t>
            </a:r>
          </a:p>
          <a:p>
            <a:pPr marL="742950" lvl="1" indent="-285750">
              <a:buFont typeface="Symbol" panose="05050102010706020507" pitchFamily="18" charset="2"/>
              <a:buChar char=""/>
            </a:pPr>
            <a:r>
              <a:rPr lang="en-GB" dirty="0"/>
              <a:t>Public law vs. private law limitations (contract, misrepresentation, estoppel etc.) </a:t>
            </a:r>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40</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4177836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(ii)  Perils of false analogies between public and private law </a:t>
            </a:r>
            <a:r>
              <a:rPr lang="en-GB" sz="2000" dirty="0" smtClean="0"/>
              <a:t>(3)</a:t>
            </a:r>
            <a:endParaRPr lang="en-GB" sz="2000" dirty="0"/>
          </a:p>
        </p:txBody>
      </p:sp>
      <p:sp>
        <p:nvSpPr>
          <p:cNvPr id="3" name="Text Placeholder 2"/>
          <p:cNvSpPr>
            <a:spLocks noGrp="1"/>
          </p:cNvSpPr>
          <p:nvPr>
            <p:ph type="body" idx="12"/>
          </p:nvPr>
        </p:nvSpPr>
        <p:spPr>
          <a:xfrm>
            <a:off x="343710" y="1064712"/>
            <a:ext cx="7200143" cy="3000581"/>
          </a:xfrm>
        </p:spPr>
        <p:txBody>
          <a:bodyPr>
            <a:normAutofit/>
          </a:bodyPr>
          <a:lstStyle/>
          <a:p>
            <a:pPr algn="l"/>
            <a:r>
              <a:rPr lang="en-GB" sz="1600" b="1" i="1" dirty="0"/>
              <a:t>Residual power to offer variation (1</a:t>
            </a:r>
            <a:r>
              <a:rPr lang="en-GB" sz="1600" b="1" i="1" dirty="0" smtClean="0"/>
              <a:t>)</a:t>
            </a:r>
          </a:p>
          <a:p>
            <a:pPr algn="l"/>
            <a:endParaRPr lang="en-GB" sz="1600" b="1" i="1" dirty="0" smtClean="0"/>
          </a:p>
          <a:p>
            <a:pPr algn="l"/>
            <a:r>
              <a:rPr lang="en-GB" sz="1600" i="1" dirty="0" smtClean="0"/>
              <a:t>“</a:t>
            </a:r>
            <a:r>
              <a:rPr lang="en-GB" sz="1600" i="1" dirty="0"/>
              <a:t>In cases … concerning pay rises, the employer is not exercising an express or implicit discretion under the employment contract, but … the employer's freedom of operation in relation to the contract may be constrained by the implied duty so as to require the employer to act in a manner which is not arbitrary or capricious. Such cases may not be susceptible to the full application of the Wednesbury test” </a:t>
            </a:r>
          </a:p>
          <a:p>
            <a:pPr algn="ctr"/>
            <a:endParaRPr lang="en-GB" sz="1600" i="1" dirty="0"/>
          </a:p>
          <a:p>
            <a:pPr algn="l"/>
            <a:r>
              <a:rPr lang="en-GB" sz="1600" i="1" dirty="0"/>
              <a:t>IBM </a:t>
            </a:r>
            <a:r>
              <a:rPr lang="en-GB" sz="1600" dirty="0"/>
              <a:t>at [45] – cf. summary at [462(iii)]</a:t>
            </a:r>
          </a:p>
          <a:p>
            <a:pPr>
              <a:spcAft>
                <a:spcPts val="600"/>
              </a:spcAft>
            </a:pPr>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41</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2331411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(ii)  Perils of false analogies between public and private law </a:t>
            </a:r>
            <a:r>
              <a:rPr lang="en-GB" sz="2000" dirty="0" smtClean="0"/>
              <a:t>(4)</a:t>
            </a:r>
            <a:endParaRPr lang="en-GB" sz="2000" dirty="0"/>
          </a:p>
        </p:txBody>
      </p:sp>
      <p:sp>
        <p:nvSpPr>
          <p:cNvPr id="3" name="Text Placeholder 2"/>
          <p:cNvSpPr>
            <a:spLocks noGrp="1"/>
          </p:cNvSpPr>
          <p:nvPr>
            <p:ph type="body" idx="12"/>
          </p:nvPr>
        </p:nvSpPr>
        <p:spPr>
          <a:xfrm>
            <a:off x="343710" y="1089764"/>
            <a:ext cx="7200143" cy="3000581"/>
          </a:xfrm>
        </p:spPr>
        <p:txBody>
          <a:bodyPr>
            <a:normAutofit/>
          </a:bodyPr>
          <a:lstStyle/>
          <a:p>
            <a:pPr algn="l"/>
            <a:endParaRPr lang="en-GB" sz="1600" i="1" dirty="0" smtClean="0"/>
          </a:p>
          <a:p>
            <a:pPr algn="l"/>
            <a:r>
              <a:rPr lang="en-GB" sz="1600" b="1" dirty="0" smtClean="0"/>
              <a:t>Residual power to offer variation (2)</a:t>
            </a:r>
          </a:p>
          <a:p>
            <a:pPr algn="l"/>
            <a:endParaRPr lang="en-GB" sz="1600" i="1" dirty="0" smtClean="0"/>
          </a:p>
          <a:p>
            <a:pPr algn="l"/>
            <a:r>
              <a:rPr lang="en-GB" sz="1600" i="1" dirty="0" smtClean="0"/>
              <a:t>“</a:t>
            </a:r>
            <a:r>
              <a:rPr lang="en-GB" sz="1600" i="1" dirty="0"/>
              <a:t>Failure or refusal to offer a pay rise to which the employee is not contractually entitled may in some circumstances be a breach of the implied duty of trust and confidence, as in Transco, but the circumstances have to be extreme”</a:t>
            </a:r>
          </a:p>
          <a:p>
            <a:pPr algn="ctr"/>
            <a:endParaRPr lang="en-GB" sz="1600" i="1" dirty="0"/>
          </a:p>
          <a:p>
            <a:pPr algn="l"/>
            <a:r>
              <a:rPr lang="en-GB" sz="1600" i="1" dirty="0"/>
              <a:t>IBM </a:t>
            </a:r>
            <a:r>
              <a:rPr lang="en-GB" sz="1600" dirty="0"/>
              <a:t>at [414]</a:t>
            </a:r>
          </a:p>
          <a:p>
            <a:pPr algn="l"/>
            <a:endParaRPr lang="en-GB" sz="1600" dirty="0"/>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42</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4294174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(ii)  Perils of false analogies between public and private law </a:t>
            </a:r>
            <a:r>
              <a:rPr lang="en-GB" sz="2000" dirty="0" smtClean="0"/>
              <a:t>(5)</a:t>
            </a:r>
            <a:endParaRPr lang="en-GB" sz="20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43</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
        <p:nvSpPr>
          <p:cNvPr id="4" name="Text Placeholder 3"/>
          <p:cNvSpPr>
            <a:spLocks noGrp="1"/>
          </p:cNvSpPr>
          <p:nvPr>
            <p:ph type="body" idx="12"/>
          </p:nvPr>
        </p:nvSpPr>
        <p:spPr/>
        <p:txBody>
          <a:bodyPr/>
          <a:lstStyle/>
          <a:p>
            <a:r>
              <a:rPr lang="en-GB" b="1" dirty="0"/>
              <a:t>Residual power to offer variation (3)</a:t>
            </a:r>
          </a:p>
          <a:p>
            <a:endParaRPr lang="en-GB" dirty="0" smtClean="0"/>
          </a:p>
          <a:p>
            <a:pPr marL="285750" indent="-285750">
              <a:buFont typeface="Arial" panose="020B0604020202020204" pitchFamily="34" charset="0"/>
              <a:buChar char="•"/>
            </a:pPr>
            <a:r>
              <a:rPr lang="en-GB" dirty="0" smtClean="0"/>
              <a:t>Specific </a:t>
            </a:r>
            <a:r>
              <a:rPr lang="en-GB" dirty="0"/>
              <a:t>to employment</a:t>
            </a:r>
          </a:p>
          <a:p>
            <a:pPr marL="742950" lvl="1" indent="-285750">
              <a:buFont typeface="Symbol" panose="05050102010706020507" pitchFamily="18" charset="2"/>
              <a:buChar char=""/>
            </a:pPr>
            <a:r>
              <a:rPr lang="en-GB" dirty="0"/>
              <a:t>About maintaining relationship</a:t>
            </a:r>
          </a:p>
          <a:p>
            <a:pPr marL="742950" lvl="1" indent="-285750">
              <a:buFont typeface="Symbol" panose="05050102010706020507" pitchFamily="18" charset="2"/>
              <a:buChar char=""/>
            </a:pPr>
            <a:r>
              <a:rPr lang="en-GB" dirty="0"/>
              <a:t>Standard commercial parties would not expect supervision of residual, extra-contractual discretions</a:t>
            </a:r>
          </a:p>
          <a:p>
            <a:pPr marL="285750" indent="-285750">
              <a:buFont typeface="Arial" panose="020B0604020202020204" pitchFamily="34" charset="0"/>
              <a:buChar char="•"/>
            </a:pPr>
            <a:r>
              <a:rPr lang="en-GB" dirty="0"/>
              <a:t>Public law analogies of limited use: arbitrariness and caprice are common sense concepts – and high hurdles</a:t>
            </a:r>
          </a:p>
          <a:p>
            <a:endParaRPr lang="en-GB" dirty="0"/>
          </a:p>
        </p:txBody>
      </p:sp>
    </p:spTree>
    <p:extLst>
      <p:ext uri="{BB962C8B-B14F-4D97-AF65-F5344CB8AC3E}">
        <p14:creationId xmlns:p14="http://schemas.microsoft.com/office/powerpoint/2010/main" val="3069329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(ii)  Perils of false analogies between public and private law </a:t>
            </a:r>
            <a:r>
              <a:rPr lang="en-GB" sz="2000" dirty="0" smtClean="0"/>
              <a:t>(6)</a:t>
            </a:r>
            <a:endParaRPr lang="en-GB" sz="20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44</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
        <p:nvSpPr>
          <p:cNvPr id="4" name="Text Placeholder 3"/>
          <p:cNvSpPr>
            <a:spLocks noGrp="1"/>
          </p:cNvSpPr>
          <p:nvPr>
            <p:ph type="body" idx="12"/>
          </p:nvPr>
        </p:nvSpPr>
        <p:spPr>
          <a:xfrm>
            <a:off x="344369" y="1096164"/>
            <a:ext cx="8496684" cy="3397265"/>
          </a:xfrm>
        </p:spPr>
        <p:txBody>
          <a:bodyPr/>
          <a:lstStyle/>
          <a:p>
            <a:r>
              <a:rPr lang="en-GB" b="1" dirty="0"/>
              <a:t>Other employer/employee interactions (1</a:t>
            </a:r>
            <a:r>
              <a:rPr lang="en-GB" b="1" dirty="0" smtClean="0"/>
              <a:t>)</a:t>
            </a:r>
          </a:p>
          <a:p>
            <a:endParaRPr lang="en-GB" b="1" dirty="0" smtClean="0"/>
          </a:p>
          <a:p>
            <a:pPr marL="285750" indent="-285750">
              <a:buFont typeface="Arial" panose="020B0604020202020204" pitchFamily="34" charset="0"/>
              <a:buChar char="•"/>
            </a:pPr>
            <a:r>
              <a:rPr lang="en-GB" dirty="0" smtClean="0"/>
              <a:t>Just </a:t>
            </a:r>
            <a:r>
              <a:rPr lang="en-GB" dirty="0"/>
              <a:t>common sense? All context-specific?</a:t>
            </a:r>
          </a:p>
          <a:p>
            <a:pPr marL="285750" indent="-285750">
              <a:buFont typeface="Arial" panose="020B0604020202020204" pitchFamily="34" charset="0"/>
              <a:buChar char="•"/>
            </a:pPr>
            <a:r>
              <a:rPr lang="en-GB" dirty="0"/>
              <a:t>Some situations (e.g. workplace language) may be simply jury issues</a:t>
            </a:r>
          </a:p>
          <a:p>
            <a:pPr marL="285750" indent="-285750">
              <a:buFont typeface="Arial" panose="020B0604020202020204" pitchFamily="34" charset="0"/>
              <a:buChar char="•"/>
            </a:pPr>
            <a:r>
              <a:rPr lang="en-GB" dirty="0"/>
              <a:t>Others raise the division between specific powers (full </a:t>
            </a:r>
            <a:r>
              <a:rPr lang="en-GB" i="1" dirty="0"/>
              <a:t>Wednesbury</a:t>
            </a:r>
            <a:r>
              <a:rPr lang="en-GB" dirty="0"/>
              <a:t>) vs. residual powers (limited </a:t>
            </a:r>
            <a:r>
              <a:rPr lang="en-GB" i="1" dirty="0"/>
              <a:t>Wednesbury</a:t>
            </a:r>
            <a:r>
              <a:rPr lang="en-GB" dirty="0"/>
              <a:t>)</a:t>
            </a:r>
          </a:p>
          <a:p>
            <a:pPr marL="742950" lvl="1" indent="-285750">
              <a:buFont typeface="Symbol" panose="05050102010706020507" pitchFamily="18" charset="2"/>
              <a:buChar char=""/>
            </a:pPr>
            <a:r>
              <a:rPr lang="en-GB" dirty="0"/>
              <a:t>Performance appraisals?</a:t>
            </a:r>
          </a:p>
          <a:p>
            <a:pPr marL="742950" lvl="1" indent="-285750">
              <a:buFont typeface="Symbol" panose="05050102010706020507" pitchFamily="18" charset="2"/>
              <a:buChar char=""/>
            </a:pPr>
            <a:r>
              <a:rPr lang="en-GB" dirty="0"/>
              <a:t>Promotions? </a:t>
            </a:r>
          </a:p>
          <a:p>
            <a:pPr marL="285750" indent="-285750">
              <a:buFont typeface="Arial" panose="020B0604020202020204" pitchFamily="34" charset="0"/>
              <a:buChar char="•"/>
            </a:pPr>
            <a:r>
              <a:rPr lang="en-GB" dirty="0"/>
              <a:t>Limited guidance from both (non-employment) private law and public law</a:t>
            </a:r>
          </a:p>
          <a:p>
            <a:pPr marL="285750" indent="-285750">
              <a:buFont typeface="Arial" panose="020B0604020202020204" pitchFamily="34" charset="0"/>
              <a:buChar char="•"/>
            </a:pPr>
            <a:r>
              <a:rPr lang="en-GB" dirty="0"/>
              <a:t>Except, perhaps, concepts of:</a:t>
            </a:r>
          </a:p>
          <a:p>
            <a:pPr marL="742950" lvl="1" indent="-285750">
              <a:buFont typeface="Symbol" panose="05050102010706020507" pitchFamily="18" charset="2"/>
              <a:buChar char="-"/>
            </a:pPr>
            <a:r>
              <a:rPr lang="en-GB" dirty="0"/>
              <a:t>Due deference?</a:t>
            </a:r>
          </a:p>
          <a:p>
            <a:pPr marL="742950" lvl="1" indent="-285750">
              <a:buFont typeface="Symbol" panose="05050102010706020507" pitchFamily="18" charset="2"/>
              <a:buChar char="-"/>
            </a:pPr>
            <a:r>
              <a:rPr lang="en-GB" dirty="0"/>
              <a:t>Remedy limited to declaratory relief?</a:t>
            </a:r>
          </a:p>
          <a:p>
            <a:endParaRPr lang="en-GB" dirty="0"/>
          </a:p>
        </p:txBody>
      </p:sp>
    </p:spTree>
    <p:extLst>
      <p:ext uri="{BB962C8B-B14F-4D97-AF65-F5344CB8AC3E}">
        <p14:creationId xmlns:p14="http://schemas.microsoft.com/office/powerpoint/2010/main" val="2348429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200" dirty="0" smtClean="0"/>
              <a:t>(iii)  Judicial </a:t>
            </a:r>
            <a:r>
              <a:rPr lang="en-GB" sz="2200" dirty="0"/>
              <a:t>due deference in the employment </a:t>
            </a:r>
            <a:r>
              <a:rPr lang="en-GB" sz="2200" dirty="0" smtClean="0"/>
              <a:t>field (1)</a:t>
            </a:r>
            <a:r>
              <a:rPr lang="en-GB" sz="2000" dirty="0"/>
              <a:t/>
            </a:r>
            <a:br>
              <a:rPr lang="en-GB" sz="2000" dirty="0"/>
            </a:br>
            <a:endParaRPr lang="en-GB" sz="20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45</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
        <p:nvSpPr>
          <p:cNvPr id="4" name="Text Placeholder 3"/>
          <p:cNvSpPr>
            <a:spLocks noGrp="1"/>
          </p:cNvSpPr>
          <p:nvPr>
            <p:ph type="body" idx="12"/>
          </p:nvPr>
        </p:nvSpPr>
        <p:spPr/>
        <p:txBody>
          <a:bodyPr/>
          <a:lstStyle/>
          <a:p>
            <a:endParaRPr lang="en-GB" i="1" dirty="0" smtClean="0"/>
          </a:p>
          <a:p>
            <a:pPr marL="285750" indent="-285750">
              <a:buFont typeface="Arial" panose="020B0604020202020204" pitchFamily="34" charset="0"/>
              <a:buChar char="•"/>
            </a:pPr>
            <a:r>
              <a:rPr lang="en-GB" i="1" dirty="0" smtClean="0"/>
              <a:t>IBM</a:t>
            </a:r>
            <a:r>
              <a:rPr lang="en-GB" dirty="0" smtClean="0"/>
              <a:t> </a:t>
            </a:r>
            <a:r>
              <a:rPr lang="en-GB" dirty="0"/>
              <a:t>confirms that taking ‘decisions’, narrowly defined, remains a matter for the decision-maker: [45] and [</a:t>
            </a:r>
            <a:r>
              <a:rPr lang="en-GB" dirty="0" smtClean="0"/>
              <a:t>224]</a:t>
            </a:r>
          </a:p>
          <a:p>
            <a:endParaRPr lang="en-GB" dirty="0" smtClean="0"/>
          </a:p>
          <a:p>
            <a:pPr marL="285750" indent="-285750">
              <a:buFont typeface="Arial" panose="020B0604020202020204" pitchFamily="34" charset="0"/>
              <a:buChar char="•"/>
            </a:pPr>
            <a:r>
              <a:rPr lang="en-GB" dirty="0" smtClean="0"/>
              <a:t>The court will not prevent employers making clear in stark terms that this is the case</a:t>
            </a:r>
          </a:p>
          <a:p>
            <a:endParaRPr lang="en-GB" dirty="0"/>
          </a:p>
        </p:txBody>
      </p:sp>
    </p:spTree>
    <p:extLst>
      <p:ext uri="{BB962C8B-B14F-4D97-AF65-F5344CB8AC3E}">
        <p14:creationId xmlns:p14="http://schemas.microsoft.com/office/powerpoint/2010/main" val="58722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(iii)  Judicial due deference in the employment field </a:t>
            </a:r>
            <a:r>
              <a:rPr lang="en-GB" sz="2000" dirty="0" smtClean="0"/>
              <a:t>(2)</a:t>
            </a:r>
            <a:endParaRPr lang="en-GB" sz="2000" dirty="0"/>
          </a:p>
        </p:txBody>
      </p:sp>
      <p:sp>
        <p:nvSpPr>
          <p:cNvPr id="3" name="Text Placeholder 2"/>
          <p:cNvSpPr>
            <a:spLocks noGrp="1"/>
          </p:cNvSpPr>
          <p:nvPr>
            <p:ph type="body" idx="12"/>
          </p:nvPr>
        </p:nvSpPr>
        <p:spPr>
          <a:xfrm>
            <a:off x="343710" y="1102290"/>
            <a:ext cx="7898416" cy="3000581"/>
          </a:xfrm>
        </p:spPr>
        <p:txBody>
          <a:bodyPr>
            <a:normAutofit/>
          </a:bodyPr>
          <a:lstStyle/>
          <a:p>
            <a:pPr algn="l"/>
            <a:endParaRPr lang="en-GB" sz="1600" i="1" dirty="0" smtClean="0"/>
          </a:p>
          <a:p>
            <a:pPr algn="l"/>
            <a:r>
              <a:rPr lang="en-GB" sz="1600" i="1" dirty="0" smtClean="0"/>
              <a:t>“</a:t>
            </a:r>
            <a:r>
              <a:rPr lang="en-GB" sz="1600" i="1" dirty="0"/>
              <a:t>In our judgment, it was not a breach of the contractual duty for the employer to say that it did not intend to award pay increases in future except on a non-pensionable basis … we cannot see that the firm terms in which the pay increases were to be offered constituted any breach of the relevant duty</a:t>
            </a:r>
            <a:r>
              <a:rPr lang="en-GB" sz="1600" i="1" dirty="0" smtClean="0"/>
              <a:t>”</a:t>
            </a:r>
            <a:endParaRPr lang="en-GB" sz="1600" i="1" dirty="0"/>
          </a:p>
          <a:p>
            <a:pPr algn="l"/>
            <a:r>
              <a:rPr lang="en-GB" sz="1600" i="1" dirty="0"/>
              <a:t>IBM </a:t>
            </a:r>
            <a:r>
              <a:rPr lang="en-GB" sz="1600" dirty="0"/>
              <a:t>at [421]</a:t>
            </a:r>
          </a:p>
          <a:p>
            <a:pPr marL="285750" indent="-285750">
              <a:spcAft>
                <a:spcPts val="600"/>
              </a:spcAft>
              <a:buFont typeface="Arial" panose="020B0604020202020204" pitchFamily="34" charset="0"/>
              <a:buChar char="•"/>
            </a:pPr>
            <a:endParaRPr lang="en-GB" sz="1600" dirty="0"/>
          </a:p>
          <a:p>
            <a:pPr marL="285750" indent="-285750">
              <a:spcAft>
                <a:spcPts val="600"/>
              </a:spcAft>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46</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4089880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(iii)  Judicial due deference in the employment field </a:t>
            </a:r>
            <a:r>
              <a:rPr lang="en-GB" sz="2000" dirty="0" smtClean="0"/>
              <a:t>(3)</a:t>
            </a:r>
            <a:endParaRPr lang="en-GB" sz="20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47</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
        <p:nvSpPr>
          <p:cNvPr id="4" name="Text Placeholder 3"/>
          <p:cNvSpPr>
            <a:spLocks noGrp="1"/>
          </p:cNvSpPr>
          <p:nvPr>
            <p:ph type="body" idx="12"/>
          </p:nvPr>
        </p:nvSpPr>
        <p:spPr/>
        <p:txBody>
          <a:bodyPr/>
          <a:lstStyle/>
          <a:p>
            <a:r>
              <a:rPr lang="en-GB" b="1" dirty="0" smtClean="0"/>
              <a:t>Judicial due </a:t>
            </a:r>
            <a:r>
              <a:rPr lang="en-GB" b="1" dirty="0"/>
              <a:t>deference? (3)</a:t>
            </a:r>
          </a:p>
          <a:p>
            <a:endParaRPr lang="en-GB" dirty="0" smtClean="0"/>
          </a:p>
          <a:p>
            <a:pPr marL="285750" indent="-285750">
              <a:buFont typeface="Arial" panose="020B0604020202020204" pitchFamily="34" charset="0"/>
              <a:buChar char="•"/>
            </a:pPr>
            <a:r>
              <a:rPr lang="en-GB" dirty="0" smtClean="0"/>
              <a:t>The </a:t>
            </a:r>
            <a:r>
              <a:rPr lang="en-GB" dirty="0"/>
              <a:t>CA did not want the courts to run every </a:t>
            </a:r>
            <a:r>
              <a:rPr lang="en-GB" dirty="0" err="1"/>
              <a:t>brewhouse</a:t>
            </a:r>
            <a:r>
              <a:rPr lang="en-GB" dirty="0"/>
              <a:t> in the land</a:t>
            </a:r>
          </a:p>
          <a:p>
            <a:pPr marL="285750" indent="-285750">
              <a:buFont typeface="Arial" panose="020B0604020202020204" pitchFamily="34" charset="0"/>
              <a:buChar char="•"/>
            </a:pPr>
            <a:r>
              <a:rPr lang="en-GB" dirty="0"/>
              <a:t>So, is </a:t>
            </a:r>
            <a:r>
              <a:rPr lang="en-GB" i="1" dirty="0"/>
              <a:t>IBM</a:t>
            </a:r>
            <a:r>
              <a:rPr lang="en-GB" dirty="0"/>
              <a:t> a warning shot for interventionist courts and tribunals more generally? </a:t>
            </a:r>
          </a:p>
          <a:p>
            <a:endParaRPr lang="en-GB" dirty="0"/>
          </a:p>
        </p:txBody>
      </p:sp>
    </p:spTree>
    <p:extLst>
      <p:ext uri="{BB962C8B-B14F-4D97-AF65-F5344CB8AC3E}">
        <p14:creationId xmlns:p14="http://schemas.microsoft.com/office/powerpoint/2010/main" val="346471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200" dirty="0" smtClean="0"/>
              <a:t>(iv)  Limitations </a:t>
            </a:r>
            <a:r>
              <a:rPr lang="en-GB" sz="2200" dirty="0"/>
              <a:t>on practical remedies in employment </a:t>
            </a:r>
            <a:r>
              <a:rPr lang="en-GB" sz="2200" dirty="0" smtClean="0"/>
              <a:t>law (1)</a:t>
            </a:r>
            <a:r>
              <a:rPr lang="en-GB" sz="2000" dirty="0"/>
              <a:t/>
            </a:r>
            <a:br>
              <a:rPr lang="en-GB" sz="2000" dirty="0"/>
            </a:br>
            <a:endParaRPr lang="en-GB" sz="20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48</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
        <p:nvSpPr>
          <p:cNvPr id="4" name="Text Placeholder 3"/>
          <p:cNvSpPr>
            <a:spLocks noGrp="1"/>
          </p:cNvSpPr>
          <p:nvPr>
            <p:ph type="body" idx="12"/>
          </p:nvPr>
        </p:nvSpPr>
        <p:spPr/>
        <p:txBody>
          <a:bodyPr/>
          <a:lstStyle/>
          <a:p>
            <a:r>
              <a:rPr lang="en-GB" b="1" dirty="0"/>
              <a:t>Declaratory relief only? </a:t>
            </a:r>
          </a:p>
          <a:p>
            <a:endParaRPr lang="en-GB" b="1" dirty="0" smtClean="0"/>
          </a:p>
          <a:p>
            <a:pPr marL="285750" indent="-285750">
              <a:buFont typeface="Arial" panose="020B0604020202020204" pitchFamily="34" charset="0"/>
              <a:buChar char="•"/>
            </a:pPr>
            <a:r>
              <a:rPr lang="en-GB" dirty="0" smtClean="0"/>
              <a:t>Denial </a:t>
            </a:r>
            <a:r>
              <a:rPr lang="en-GB" dirty="0"/>
              <a:t>of substantive relief is familiar to public lawyers</a:t>
            </a:r>
          </a:p>
          <a:p>
            <a:pPr marL="285750" indent="-285750">
              <a:buFont typeface="Arial" panose="020B0604020202020204" pitchFamily="34" charset="0"/>
              <a:buChar char="•"/>
            </a:pPr>
            <a:r>
              <a:rPr lang="en-GB" dirty="0"/>
              <a:t>So, too, to contract lawyers (at least in theory): cf. tort, where damage is an essential ingredient in a cause of action</a:t>
            </a:r>
          </a:p>
          <a:p>
            <a:pPr marL="285750" indent="-285750">
              <a:buFont typeface="Arial" panose="020B0604020202020204" pitchFamily="34" charset="0"/>
              <a:buChar char="•"/>
            </a:pPr>
            <a:r>
              <a:rPr lang="en-GB" dirty="0"/>
              <a:t>Especially relevant in employment context</a:t>
            </a:r>
          </a:p>
          <a:p>
            <a:pPr marL="742950" lvl="1" indent="-285750">
              <a:buFont typeface="Symbol" panose="05050102010706020507" pitchFamily="18" charset="2"/>
              <a:buChar char="-"/>
            </a:pPr>
            <a:r>
              <a:rPr lang="en-GB" dirty="0"/>
              <a:t>No injunction to require re-running of flawed consultation: [457]-[461]</a:t>
            </a:r>
          </a:p>
          <a:p>
            <a:pPr marL="742950" lvl="1" indent="-285750">
              <a:buFont typeface="Symbol" panose="05050102010706020507" pitchFamily="18" charset="2"/>
              <a:buChar char="-"/>
            </a:pPr>
            <a:r>
              <a:rPr lang="en-GB" dirty="0"/>
              <a:t>Difficult to mount damages claims for flawed consultation, e.g. on ‘loss of a chance’ basis: [458]</a:t>
            </a:r>
          </a:p>
          <a:p>
            <a:pPr marL="285750" indent="-285750">
              <a:buFont typeface="Arial" panose="020B0604020202020204" pitchFamily="34" charset="0"/>
              <a:buChar char="•"/>
            </a:pPr>
            <a:r>
              <a:rPr lang="en-GB" dirty="0"/>
              <a:t>Absent a quick injunction, or acceptance of breach by constructive dismissal, employee may be left without any real remedy </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466952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a:t>(iv)  Limitations on practical remedies in employment law </a:t>
            </a:r>
            <a:r>
              <a:rPr lang="en-GB" sz="2000" dirty="0" smtClean="0"/>
              <a:t>(2)</a:t>
            </a:r>
            <a:endParaRPr lang="en-GB" sz="20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49</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
        <p:nvSpPr>
          <p:cNvPr id="4" name="Text Placeholder 3"/>
          <p:cNvSpPr>
            <a:spLocks noGrp="1"/>
          </p:cNvSpPr>
          <p:nvPr>
            <p:ph type="body" idx="12"/>
          </p:nvPr>
        </p:nvSpPr>
        <p:spPr/>
        <p:txBody>
          <a:bodyPr/>
          <a:lstStyle/>
          <a:p>
            <a:r>
              <a:rPr lang="en-GB" b="1" dirty="0"/>
              <a:t>Declaratory relief only? </a:t>
            </a:r>
            <a:endParaRPr lang="en-GB" b="1" dirty="0" smtClean="0"/>
          </a:p>
          <a:p>
            <a:endParaRPr lang="en-GB" b="1" dirty="0"/>
          </a:p>
          <a:p>
            <a:pPr marL="285750" indent="-285750">
              <a:buFont typeface="Arial" panose="020B0604020202020204" pitchFamily="34" charset="0"/>
              <a:buChar char="•"/>
            </a:pPr>
            <a:r>
              <a:rPr lang="en-GB" dirty="0" smtClean="0"/>
              <a:t>This </a:t>
            </a:r>
            <a:r>
              <a:rPr lang="en-GB" dirty="0"/>
              <a:t>avoids windfalls / over-compensation</a:t>
            </a:r>
          </a:p>
          <a:p>
            <a:pPr marL="742950" lvl="1" indent="-285750">
              <a:buFont typeface="Symbol" panose="05050102010706020507" pitchFamily="18" charset="2"/>
              <a:buChar char="-"/>
            </a:pPr>
            <a:r>
              <a:rPr lang="en-GB" dirty="0"/>
              <a:t>e.g. requiring the re-running of the consultation would, given passage of time, leave employees better off than if there had been a proper consultation in the first place </a:t>
            </a:r>
          </a:p>
          <a:p>
            <a:pPr marL="285750" indent="-285750">
              <a:buFont typeface="Arial" panose="020B0604020202020204" pitchFamily="34" charset="0"/>
              <a:buChar char="•"/>
            </a:pPr>
            <a:r>
              <a:rPr lang="en-GB" dirty="0"/>
              <a:t>It reflects the reality that not all breaches sound in (conventional) damages</a:t>
            </a:r>
          </a:p>
          <a:p>
            <a:pPr marL="285750" indent="-285750">
              <a:buFont typeface="Arial" panose="020B0604020202020204" pitchFamily="34" charset="0"/>
              <a:buChar char="•"/>
            </a:pPr>
            <a:r>
              <a:rPr lang="en-GB" dirty="0"/>
              <a:t>Is this good enough? </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165790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000" dirty="0" smtClean="0"/>
              <a:t>Pension scheme trusts contain unqualified key powers vested in the employer, non-employer and other members of its corporate group</a:t>
            </a:r>
            <a:endParaRPr lang="en-GB" sz="2000" dirty="0"/>
          </a:p>
        </p:txBody>
      </p:sp>
      <p:sp>
        <p:nvSpPr>
          <p:cNvPr id="3" name="Text Placeholder 2"/>
          <p:cNvSpPr>
            <a:spLocks noGrp="1"/>
          </p:cNvSpPr>
          <p:nvPr>
            <p:ph type="body" idx="12"/>
          </p:nvPr>
        </p:nvSpPr>
        <p:spPr>
          <a:xfrm>
            <a:off x="342516" y="1170176"/>
            <a:ext cx="8496684" cy="3497222"/>
          </a:xfrm>
        </p:spPr>
        <p:txBody>
          <a:bodyPr/>
          <a:lstStyle/>
          <a:p>
            <a:pPr>
              <a:spcAft>
                <a:spcPts val="600"/>
              </a:spcAft>
            </a:pPr>
            <a:endParaRPr lang="en-GB" dirty="0" smtClean="0"/>
          </a:p>
          <a:p>
            <a:pPr>
              <a:spcAft>
                <a:spcPts val="600"/>
              </a:spcAft>
            </a:pPr>
            <a:endParaRPr lang="en-GB" dirty="0"/>
          </a:p>
        </p:txBody>
      </p:sp>
      <p:sp>
        <p:nvSpPr>
          <p:cNvPr id="5" name="Oval 4"/>
          <p:cNvSpPr/>
          <p:nvPr/>
        </p:nvSpPr>
        <p:spPr>
          <a:xfrm>
            <a:off x="342517" y="1381192"/>
            <a:ext cx="2937814" cy="124051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PARENT COMPANY = “PRINCIPAL EMPLOYER” (but not actually an employer)</a:t>
            </a:r>
            <a:endParaRPr lang="en-GB" dirty="0">
              <a:solidFill>
                <a:schemeClr val="tx1"/>
              </a:solidFill>
            </a:endParaRPr>
          </a:p>
        </p:txBody>
      </p:sp>
      <p:sp>
        <p:nvSpPr>
          <p:cNvPr id="7" name="Oval 6"/>
          <p:cNvSpPr/>
          <p:nvPr/>
        </p:nvSpPr>
        <p:spPr>
          <a:xfrm>
            <a:off x="5331863" y="1386522"/>
            <a:ext cx="2621705" cy="124051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SCHEME TRUSTEE</a:t>
            </a:r>
            <a:endParaRPr lang="en-GB" dirty="0">
              <a:solidFill>
                <a:schemeClr val="tx1"/>
              </a:solidFill>
            </a:endParaRPr>
          </a:p>
        </p:txBody>
      </p:sp>
      <p:cxnSp>
        <p:nvCxnSpPr>
          <p:cNvPr id="9" name="Straight Arrow Connector 8"/>
          <p:cNvCxnSpPr>
            <a:stCxn id="5" idx="6"/>
            <a:endCxn id="7" idx="2"/>
          </p:cNvCxnSpPr>
          <p:nvPr/>
        </p:nvCxnSpPr>
        <p:spPr>
          <a:xfrm>
            <a:off x="3280331" y="2001449"/>
            <a:ext cx="2051532" cy="53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280329" y="1579406"/>
            <a:ext cx="2097366" cy="415498"/>
          </a:xfrm>
          <a:prstGeom prst="rect">
            <a:avLst/>
          </a:prstGeom>
          <a:noFill/>
        </p:spPr>
        <p:txBody>
          <a:bodyPr wrap="square" rtlCol="0">
            <a:spAutoFit/>
          </a:bodyPr>
          <a:lstStyle/>
          <a:p>
            <a:r>
              <a:rPr lang="en-GB" sz="1050" dirty="0" smtClean="0"/>
              <a:t>Contract (deed) obligations and powers (subject to </a:t>
            </a:r>
            <a:r>
              <a:rPr lang="en-GB" sz="1050" b="1" i="1" dirty="0" smtClean="0"/>
              <a:t>Imperial</a:t>
            </a:r>
            <a:r>
              <a:rPr lang="en-GB" sz="1050" dirty="0" smtClean="0"/>
              <a:t>)</a:t>
            </a:r>
            <a:endParaRPr lang="en-GB" sz="1050" dirty="0"/>
          </a:p>
        </p:txBody>
      </p:sp>
      <p:cxnSp>
        <p:nvCxnSpPr>
          <p:cNvPr id="18" name="Straight Arrow Connector 17"/>
          <p:cNvCxnSpPr>
            <a:stCxn id="19" idx="0"/>
          </p:cNvCxnSpPr>
          <p:nvPr/>
        </p:nvCxnSpPr>
        <p:spPr>
          <a:xfrm flipV="1">
            <a:off x="2116548" y="2346747"/>
            <a:ext cx="3427402" cy="13236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425952" y="3670389"/>
            <a:ext cx="1381192" cy="307777"/>
          </a:xfrm>
          <a:prstGeom prst="rect">
            <a:avLst/>
          </a:prstGeom>
          <a:noFill/>
        </p:spPr>
        <p:txBody>
          <a:bodyPr wrap="square" rtlCol="0">
            <a:spAutoFit/>
          </a:bodyPr>
          <a:lstStyle/>
          <a:p>
            <a:r>
              <a:rPr lang="en-GB" sz="1400" dirty="0" smtClean="0"/>
              <a:t>EMPLOYER</a:t>
            </a:r>
            <a:endParaRPr lang="en-GB" sz="1400" dirty="0"/>
          </a:p>
        </p:txBody>
      </p:sp>
      <p:sp>
        <p:nvSpPr>
          <p:cNvPr id="21" name="TextBox 20"/>
          <p:cNvSpPr txBox="1"/>
          <p:nvPr/>
        </p:nvSpPr>
        <p:spPr>
          <a:xfrm rot="20330188">
            <a:off x="1927417" y="2708323"/>
            <a:ext cx="3589878" cy="400110"/>
          </a:xfrm>
          <a:prstGeom prst="rect">
            <a:avLst/>
          </a:prstGeom>
          <a:noFill/>
        </p:spPr>
        <p:txBody>
          <a:bodyPr wrap="square" rtlCol="0">
            <a:spAutoFit/>
          </a:bodyPr>
          <a:lstStyle/>
          <a:p>
            <a:r>
              <a:rPr lang="en-GB" sz="1000" dirty="0" smtClean="0"/>
              <a:t>Contract (deed) obligations and powers subject to </a:t>
            </a:r>
            <a:r>
              <a:rPr lang="en-GB" sz="1000" b="1" i="1" dirty="0" smtClean="0"/>
              <a:t>Imperial</a:t>
            </a:r>
            <a:endParaRPr lang="en-GB" sz="1000" b="1" i="1" dirty="0"/>
          </a:p>
        </p:txBody>
      </p:sp>
      <p:sp>
        <p:nvSpPr>
          <p:cNvPr id="22" name="TextBox 21"/>
          <p:cNvSpPr txBox="1"/>
          <p:nvPr/>
        </p:nvSpPr>
        <p:spPr>
          <a:xfrm rot="20319232">
            <a:off x="3030959" y="2958133"/>
            <a:ext cx="1943899" cy="261610"/>
          </a:xfrm>
          <a:prstGeom prst="rect">
            <a:avLst/>
          </a:prstGeom>
          <a:noFill/>
        </p:spPr>
        <p:txBody>
          <a:bodyPr wrap="square" rtlCol="0">
            <a:spAutoFit/>
          </a:bodyPr>
          <a:lstStyle/>
          <a:p>
            <a:r>
              <a:rPr lang="en-GB" sz="1050" dirty="0" smtClean="0"/>
              <a:t>Statutory obligations</a:t>
            </a:r>
            <a:endParaRPr lang="en-GB" sz="1050" dirty="0"/>
          </a:p>
        </p:txBody>
      </p:sp>
      <p:sp>
        <p:nvSpPr>
          <p:cNvPr id="23" name="TextBox 22"/>
          <p:cNvSpPr txBox="1"/>
          <p:nvPr/>
        </p:nvSpPr>
        <p:spPr>
          <a:xfrm>
            <a:off x="5673222" y="2697663"/>
            <a:ext cx="2775172" cy="276999"/>
          </a:xfrm>
          <a:prstGeom prst="rect">
            <a:avLst/>
          </a:prstGeom>
          <a:noFill/>
        </p:spPr>
        <p:txBody>
          <a:bodyPr wrap="square" rtlCol="0">
            <a:spAutoFit/>
          </a:bodyPr>
          <a:lstStyle/>
          <a:p>
            <a:r>
              <a:rPr lang="en-GB" sz="1200" dirty="0" smtClean="0"/>
              <a:t>Trust and statutory obligations</a:t>
            </a:r>
            <a:endParaRPr lang="en-GB" sz="1200" dirty="0"/>
          </a:p>
        </p:txBody>
      </p:sp>
      <p:cxnSp>
        <p:nvCxnSpPr>
          <p:cNvPr id="29" name="Straight Arrow Connector 28"/>
          <p:cNvCxnSpPr/>
          <p:nvPr/>
        </p:nvCxnSpPr>
        <p:spPr>
          <a:xfrm flipV="1">
            <a:off x="2378529" y="3798277"/>
            <a:ext cx="1850250" cy="12789"/>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2449057" y="3767152"/>
            <a:ext cx="1979369" cy="407804"/>
          </a:xfrm>
          <a:prstGeom prst="rect">
            <a:avLst/>
          </a:prstGeom>
          <a:noFill/>
        </p:spPr>
        <p:txBody>
          <a:bodyPr wrap="square" rtlCol="0">
            <a:spAutoFit/>
          </a:bodyPr>
          <a:lstStyle/>
          <a:p>
            <a:r>
              <a:rPr lang="en-GB" sz="1050" dirty="0" smtClean="0"/>
              <a:t>Employment Contract</a:t>
            </a:r>
          </a:p>
          <a:p>
            <a:r>
              <a:rPr lang="en-GB" sz="1000" dirty="0" smtClean="0"/>
              <a:t>(subject </a:t>
            </a:r>
            <a:r>
              <a:rPr lang="en-GB" sz="1000" smtClean="0"/>
              <a:t>to </a:t>
            </a:r>
            <a:r>
              <a:rPr lang="en-GB" sz="1000" b="1" i="1" smtClean="0"/>
              <a:t>Malik</a:t>
            </a:r>
            <a:r>
              <a:rPr lang="en-GB" sz="1000" smtClean="0"/>
              <a:t>)</a:t>
            </a:r>
            <a:endParaRPr lang="en-GB" sz="1000" dirty="0"/>
          </a:p>
        </p:txBody>
      </p:sp>
      <p:cxnSp>
        <p:nvCxnSpPr>
          <p:cNvPr id="32" name="Straight Arrow Connector 31"/>
          <p:cNvCxnSpPr/>
          <p:nvPr/>
        </p:nvCxnSpPr>
        <p:spPr>
          <a:xfrm flipH="1">
            <a:off x="5032768" y="2947049"/>
            <a:ext cx="838738" cy="7617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462791" y="3708761"/>
            <a:ext cx="1343346" cy="307777"/>
          </a:xfrm>
          <a:prstGeom prst="rect">
            <a:avLst/>
          </a:prstGeom>
          <a:noFill/>
        </p:spPr>
        <p:txBody>
          <a:bodyPr wrap="square" rtlCol="0">
            <a:spAutoFit/>
          </a:bodyPr>
          <a:lstStyle/>
          <a:p>
            <a:r>
              <a:rPr lang="en-GB" sz="1400" dirty="0" smtClean="0"/>
              <a:t>EMPLOYEES</a:t>
            </a:r>
            <a:endParaRPr lang="en-GB" sz="1400" dirty="0"/>
          </a:p>
        </p:txBody>
      </p:sp>
      <p:cxnSp>
        <p:nvCxnSpPr>
          <p:cNvPr id="35" name="Straight Arrow Connector 34"/>
          <p:cNvCxnSpPr/>
          <p:nvPr/>
        </p:nvCxnSpPr>
        <p:spPr>
          <a:xfrm>
            <a:off x="6752492" y="2974662"/>
            <a:ext cx="12789" cy="5887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743597" y="3563381"/>
            <a:ext cx="1906893" cy="307777"/>
          </a:xfrm>
          <a:prstGeom prst="rect">
            <a:avLst/>
          </a:prstGeom>
          <a:noFill/>
        </p:spPr>
        <p:txBody>
          <a:bodyPr wrap="square" rtlCol="0">
            <a:spAutoFit/>
          </a:bodyPr>
          <a:lstStyle/>
          <a:p>
            <a:r>
              <a:rPr lang="en-GB" sz="1400" dirty="0" smtClean="0"/>
              <a:t>FORMER EMPLOYEES</a:t>
            </a:r>
            <a:endParaRPr lang="en-GB" sz="1400" dirty="0"/>
          </a:p>
        </p:txBody>
      </p:sp>
      <p:cxnSp>
        <p:nvCxnSpPr>
          <p:cNvPr id="38" name="Straight Arrow Connector 37"/>
          <p:cNvCxnSpPr/>
          <p:nvPr/>
        </p:nvCxnSpPr>
        <p:spPr>
          <a:xfrm>
            <a:off x="7807965" y="2947049"/>
            <a:ext cx="191436" cy="7233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7627490" y="3717270"/>
            <a:ext cx="1286305" cy="523220"/>
          </a:xfrm>
          <a:prstGeom prst="rect">
            <a:avLst/>
          </a:prstGeom>
          <a:noFill/>
        </p:spPr>
        <p:txBody>
          <a:bodyPr wrap="square" rtlCol="0">
            <a:spAutoFit/>
          </a:bodyPr>
          <a:lstStyle/>
          <a:p>
            <a:r>
              <a:rPr lang="en-GB" sz="1400" dirty="0" smtClean="0"/>
              <a:t>RETIRED</a:t>
            </a:r>
          </a:p>
          <a:p>
            <a:r>
              <a:rPr lang="en-GB" sz="1400" dirty="0" smtClean="0"/>
              <a:t>EMPLOYEES</a:t>
            </a:r>
            <a:endParaRPr lang="en-GB" sz="1400" dirty="0"/>
          </a:p>
        </p:txBody>
      </p:sp>
      <p:sp>
        <p:nvSpPr>
          <p:cNvPr id="6" name="Slide Number Placeholder 5"/>
          <p:cNvSpPr>
            <a:spLocks noGrp="1"/>
          </p:cNvSpPr>
          <p:nvPr>
            <p:ph type="sldNum" sz="quarter" idx="14"/>
          </p:nvPr>
        </p:nvSpPr>
        <p:spPr/>
        <p:txBody>
          <a:bodyPr/>
          <a:lstStyle/>
          <a:p>
            <a:pPr marL="25400"/>
            <a:fld id="{81D60167-4931-47E6-BA6A-407CBD079E47}" type="slidenum">
              <a:rPr lang="en-US" smtClean="0"/>
              <a:pPr marL="25400"/>
              <a:t>5</a:t>
            </a:fld>
            <a:endParaRPr lang="en-US" dirty="0"/>
          </a:p>
        </p:txBody>
      </p:sp>
      <p:sp>
        <p:nvSpPr>
          <p:cNvPr id="8" name="Footer Placeholder 7"/>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89486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smtClean="0"/>
              <a:t>List of cases</a:t>
            </a:r>
            <a:endParaRPr lang="en-GB" sz="2000" dirty="0"/>
          </a:p>
        </p:txBody>
      </p:sp>
      <p:sp>
        <p:nvSpPr>
          <p:cNvPr id="3" name="Text Placeholder 2"/>
          <p:cNvSpPr>
            <a:spLocks noGrp="1"/>
          </p:cNvSpPr>
          <p:nvPr>
            <p:ph type="body" idx="12"/>
          </p:nvPr>
        </p:nvSpPr>
        <p:spPr/>
        <p:txBody>
          <a:bodyPr>
            <a:normAutofit fontScale="92500" lnSpcReduction="10000"/>
          </a:bodyPr>
          <a:lstStyle/>
          <a:p>
            <a:pPr marL="285750" indent="-285750">
              <a:spcAft>
                <a:spcPts val="600"/>
              </a:spcAft>
              <a:buFont typeface="Arial" panose="020B0604020202020204" pitchFamily="34" charset="0"/>
              <a:buChar char="•"/>
            </a:pPr>
            <a:r>
              <a:rPr lang="en-GB" sz="1600" b="1" i="1" dirty="0" smtClean="0"/>
              <a:t>Associated </a:t>
            </a:r>
            <a:r>
              <a:rPr lang="en-GB" sz="1600" b="1" i="1" dirty="0"/>
              <a:t>Provincial Picture Houses Ltd. v Wednesbury Corporation </a:t>
            </a:r>
            <a:r>
              <a:rPr lang="en-GB" sz="1600" dirty="0"/>
              <a:t>[1948] 1 KB </a:t>
            </a:r>
            <a:r>
              <a:rPr lang="en-GB" sz="1600" dirty="0" smtClean="0"/>
              <a:t>223</a:t>
            </a:r>
          </a:p>
          <a:p>
            <a:pPr marL="285750" indent="-285750">
              <a:spcAft>
                <a:spcPts val="600"/>
              </a:spcAft>
              <a:buFont typeface="Arial" panose="020B0604020202020204" pitchFamily="34" charset="0"/>
              <a:buChar char="•"/>
            </a:pPr>
            <a:r>
              <a:rPr lang="en-GB" sz="1600" b="1" i="1" dirty="0"/>
              <a:t>Braganza v BP Shipping Ltd </a:t>
            </a:r>
            <a:r>
              <a:rPr lang="en-GB" sz="1600" dirty="0"/>
              <a:t>[2015] UKSC </a:t>
            </a:r>
            <a:r>
              <a:rPr lang="en-GB" sz="1600" dirty="0" smtClean="0"/>
              <a:t>17</a:t>
            </a:r>
          </a:p>
          <a:p>
            <a:pPr marL="285750" indent="-285750">
              <a:spcAft>
                <a:spcPts val="600"/>
              </a:spcAft>
              <a:buFont typeface="Arial" panose="020B0604020202020204" pitchFamily="34" charset="0"/>
              <a:buChar char="•"/>
            </a:pPr>
            <a:r>
              <a:rPr lang="en-GB" sz="1600" b="1" i="1" dirty="0"/>
              <a:t>Bramston v Haut </a:t>
            </a:r>
            <a:r>
              <a:rPr lang="en-GB" sz="1600" dirty="0"/>
              <a:t>[2012] EWCA </a:t>
            </a:r>
            <a:r>
              <a:rPr lang="en-GB" sz="1600" dirty="0" smtClean="0"/>
              <a:t>1637</a:t>
            </a:r>
          </a:p>
          <a:p>
            <a:pPr marL="285750" indent="-285750">
              <a:spcAft>
                <a:spcPts val="600"/>
              </a:spcAft>
              <a:buFont typeface="Arial" panose="020B0604020202020204" pitchFamily="34" charset="0"/>
              <a:buChar char="•"/>
            </a:pPr>
            <a:r>
              <a:rPr lang="en-GB" sz="1600" b="1" i="1" dirty="0" err="1" smtClean="0"/>
              <a:t>Hillsdown</a:t>
            </a:r>
            <a:r>
              <a:rPr lang="en-GB" sz="1600" b="1" i="1" dirty="0" smtClean="0"/>
              <a:t> Holdings plc v Pensions Ombudsman </a:t>
            </a:r>
            <a:r>
              <a:rPr lang="en-GB" sz="1600" dirty="0" smtClean="0"/>
              <a:t>[1997] 1 All ER 862</a:t>
            </a:r>
          </a:p>
          <a:p>
            <a:pPr marL="285750" indent="-285750">
              <a:spcAft>
                <a:spcPts val="600"/>
              </a:spcAft>
              <a:buFont typeface="Arial" panose="020B0604020202020204" pitchFamily="34" charset="0"/>
              <a:buChar char="•"/>
            </a:pPr>
            <a:r>
              <a:rPr lang="en-GB" sz="1600" b="1" i="1" dirty="0" smtClean="0"/>
              <a:t>IBM </a:t>
            </a:r>
            <a:r>
              <a:rPr lang="en-GB" sz="1600" b="1" i="1" dirty="0"/>
              <a:t>United Kingdom Holdings v </a:t>
            </a:r>
            <a:r>
              <a:rPr lang="en-GB" sz="1600" b="1" i="1" dirty="0" err="1"/>
              <a:t>Dalgleish</a:t>
            </a:r>
            <a:r>
              <a:rPr lang="en-GB" sz="1600" i="1" dirty="0"/>
              <a:t> </a:t>
            </a:r>
            <a:r>
              <a:rPr lang="en-GB" sz="1600" dirty="0"/>
              <a:t>[2017] EWCA </a:t>
            </a:r>
            <a:r>
              <a:rPr lang="en-GB" sz="1600" dirty="0" err="1"/>
              <a:t>Civ</a:t>
            </a:r>
            <a:r>
              <a:rPr lang="en-GB" sz="1600" dirty="0"/>
              <a:t> </a:t>
            </a:r>
            <a:r>
              <a:rPr lang="en-GB" sz="1600" dirty="0" smtClean="0"/>
              <a:t>1212</a:t>
            </a:r>
          </a:p>
          <a:p>
            <a:pPr marL="285750" indent="-285750">
              <a:spcAft>
                <a:spcPts val="600"/>
              </a:spcAft>
              <a:buFont typeface="Arial" panose="020B0604020202020204" pitchFamily="34" charset="0"/>
              <a:buChar char="•"/>
            </a:pPr>
            <a:r>
              <a:rPr lang="en-GB" sz="1600" b="1" i="1" dirty="0"/>
              <a:t>Imperial Group Pension Trust Ltd v Imperial Tobacco Ltd </a:t>
            </a:r>
            <a:r>
              <a:rPr lang="en-GB" sz="1600" dirty="0"/>
              <a:t>[1991] 1 WLR </a:t>
            </a:r>
            <a:r>
              <a:rPr lang="en-GB" sz="1600" dirty="0" smtClean="0"/>
              <a:t>589</a:t>
            </a:r>
          </a:p>
          <a:p>
            <a:pPr marL="285750" indent="-285750">
              <a:spcAft>
                <a:spcPts val="600"/>
              </a:spcAft>
              <a:buFont typeface="Arial" panose="020B0604020202020204" pitchFamily="34" charset="0"/>
              <a:buChar char="•"/>
            </a:pPr>
            <a:r>
              <a:rPr lang="en-GB" sz="1600" b="1" i="1" dirty="0" smtClean="0"/>
              <a:t>Malik </a:t>
            </a:r>
            <a:r>
              <a:rPr lang="en-GB" sz="1600" b="1" i="1" dirty="0"/>
              <a:t>v Bank of Credit and Commerce International SA (In Liquidation)</a:t>
            </a:r>
            <a:r>
              <a:rPr lang="en-GB" sz="1600" i="1" dirty="0"/>
              <a:t> </a:t>
            </a:r>
            <a:r>
              <a:rPr lang="en-GB" sz="1600" dirty="0"/>
              <a:t>[1998] A.C. </a:t>
            </a:r>
            <a:r>
              <a:rPr lang="en-GB" sz="1600" dirty="0" smtClean="0"/>
              <a:t>20</a:t>
            </a:r>
          </a:p>
          <a:p>
            <a:pPr marL="285750" indent="-285750">
              <a:spcAft>
                <a:spcPts val="600"/>
              </a:spcAft>
              <a:buFont typeface="Arial" panose="020B0604020202020204" pitchFamily="34" charset="0"/>
              <a:buChar char="•"/>
            </a:pPr>
            <a:r>
              <a:rPr lang="en-GB" sz="1600" b="1" i="1" dirty="0" smtClean="0"/>
              <a:t>Prudential Staff Pensions Ltd v Prudential Assurance Co Ltd </a:t>
            </a:r>
            <a:r>
              <a:rPr lang="en-GB" sz="1600" dirty="0" smtClean="0"/>
              <a:t>[2011] EWHC 960 (</a:t>
            </a:r>
            <a:r>
              <a:rPr lang="en-GB" sz="1600" dirty="0" err="1" smtClean="0"/>
              <a:t>Ch</a:t>
            </a:r>
            <a:r>
              <a:rPr lang="en-GB" sz="1600" dirty="0" smtClean="0"/>
              <a:t>)</a:t>
            </a:r>
          </a:p>
          <a:p>
            <a:pPr marL="285750" indent="-285750">
              <a:spcAft>
                <a:spcPts val="600"/>
              </a:spcAft>
              <a:buFont typeface="Arial" panose="020B0604020202020204" pitchFamily="34" charset="0"/>
              <a:buChar char="•"/>
            </a:pPr>
            <a:r>
              <a:rPr lang="en-GB" sz="1600" b="1" i="1" dirty="0"/>
              <a:t>R. v. North and East Devon Health Authority, ex parte Coughlan </a:t>
            </a:r>
            <a:r>
              <a:rPr lang="en-GB" sz="1600" dirty="0"/>
              <a:t>[2001] Q.B. </a:t>
            </a:r>
            <a:r>
              <a:rPr lang="en-GB" sz="1600" dirty="0" smtClean="0"/>
              <a:t>213</a:t>
            </a:r>
          </a:p>
          <a:p>
            <a:pPr marL="285750" indent="-285750">
              <a:spcAft>
                <a:spcPts val="600"/>
              </a:spcAft>
              <a:buFont typeface="Arial" panose="020B0604020202020204" pitchFamily="34" charset="0"/>
              <a:buChar char="•"/>
            </a:pPr>
            <a:r>
              <a:rPr lang="en-GB" sz="1600" b="1" i="1" dirty="0" err="1"/>
              <a:t>Socimer</a:t>
            </a:r>
            <a:r>
              <a:rPr lang="en-GB" sz="1600" b="1" i="1" dirty="0"/>
              <a:t> International Bank Ltd v Standard Bank London </a:t>
            </a:r>
            <a:r>
              <a:rPr lang="en-GB" sz="1600" dirty="0"/>
              <a:t>[2008] EWCA </a:t>
            </a:r>
            <a:r>
              <a:rPr lang="en-GB" sz="1600" dirty="0" err="1"/>
              <a:t>Civ</a:t>
            </a:r>
            <a:r>
              <a:rPr lang="en-GB" sz="1600" dirty="0"/>
              <a:t> 116</a:t>
            </a:r>
            <a:endParaRPr lang="en-GB" sz="1600" b="1" i="1" dirty="0" smtClean="0"/>
          </a:p>
          <a:p>
            <a:pPr marL="285750" indent="-285750">
              <a:spcAft>
                <a:spcPts val="600"/>
              </a:spcAft>
              <a:buFont typeface="Arial" panose="020B0604020202020204" pitchFamily="34" charset="0"/>
              <a:buChar char="•"/>
            </a:pPr>
            <a:r>
              <a:rPr lang="en-GB" sz="1600" b="1" i="1" dirty="0" smtClean="0"/>
              <a:t>Transco </a:t>
            </a:r>
            <a:r>
              <a:rPr lang="en-GB" sz="1600" b="1" i="1" dirty="0"/>
              <a:t>Plc v O’Brien</a:t>
            </a:r>
            <a:r>
              <a:rPr lang="en-GB" sz="1600" i="1" dirty="0"/>
              <a:t> </a:t>
            </a:r>
            <a:r>
              <a:rPr lang="en-GB" sz="1600" dirty="0"/>
              <a:t>[2002] EWCA </a:t>
            </a:r>
            <a:r>
              <a:rPr lang="en-GB" sz="1600" dirty="0" err="1"/>
              <a:t>Civ</a:t>
            </a:r>
            <a:r>
              <a:rPr lang="en-GB" sz="1600" dirty="0"/>
              <a:t> 379</a:t>
            </a:r>
          </a:p>
          <a:p>
            <a:pPr marL="285750" indent="-285750">
              <a:buFont typeface="Arial" panose="020B0604020202020204" pitchFamily="34" charset="0"/>
              <a:buChar char="•"/>
            </a:pPr>
            <a:r>
              <a:rPr lang="en-US" sz="1600" b="1" i="1" dirty="0" smtClean="0"/>
              <a:t>Woods </a:t>
            </a:r>
            <a:r>
              <a:rPr lang="en-US" sz="1600" b="1" i="1" dirty="0"/>
              <a:t>v W.M. Car Services</a:t>
            </a:r>
            <a:r>
              <a:rPr lang="en-US" sz="1600" b="1" dirty="0"/>
              <a:t> </a:t>
            </a:r>
            <a:r>
              <a:rPr lang="en-US" sz="1600" dirty="0"/>
              <a:t>[1981] ICR </a:t>
            </a:r>
            <a:r>
              <a:rPr lang="en-US" sz="1600" dirty="0" smtClean="0"/>
              <a:t>666</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endParaRPr lang="en-GB" sz="1600" dirty="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50</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2071781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2380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1800" dirty="0" smtClean="0"/>
              <a:t>High Court in </a:t>
            </a:r>
            <a:r>
              <a:rPr lang="en-GB" sz="1800" i="1" dirty="0" smtClean="0"/>
              <a:t>IBM v Dalgleish</a:t>
            </a:r>
            <a:r>
              <a:rPr lang="en-GB" sz="1800" dirty="0" smtClean="0"/>
              <a:t> held an employer’s exercise of power could be constrained by expectations engendered by the employer</a:t>
            </a:r>
            <a:endParaRPr lang="en-GB" sz="1800" dirty="0">
              <a:solidFill>
                <a:srgbClr val="FF0000"/>
              </a:solidFill>
            </a:endParaRPr>
          </a:p>
        </p:txBody>
      </p:sp>
      <p:sp>
        <p:nvSpPr>
          <p:cNvPr id="3" name="Text Placeholder 2"/>
          <p:cNvSpPr>
            <a:spLocks noGrp="1"/>
          </p:cNvSpPr>
          <p:nvPr>
            <p:ph type="body" idx="12"/>
          </p:nvPr>
        </p:nvSpPr>
        <p:spPr>
          <a:xfrm>
            <a:off x="342516" y="1144604"/>
            <a:ext cx="8496684" cy="3258930"/>
          </a:xfrm>
        </p:spPr>
        <p:txBody>
          <a:bodyPr>
            <a:normAutofit/>
          </a:bodyPr>
          <a:lstStyle/>
          <a:p>
            <a:pPr>
              <a:spcAft>
                <a:spcPts val="600"/>
              </a:spcAft>
            </a:pPr>
            <a:r>
              <a:rPr lang="en-GB" sz="1600" dirty="0" smtClean="0"/>
              <a:t>Trustee required IBM to seek court confirmation of the validity of (Project Waltz):  </a:t>
            </a:r>
          </a:p>
          <a:p>
            <a:pPr marL="285750" indent="-285750">
              <a:spcAft>
                <a:spcPts val="600"/>
              </a:spcAft>
              <a:buFont typeface="Arial" panose="020B0604020202020204" pitchFamily="34" charset="0"/>
              <a:buChar char="•"/>
            </a:pPr>
            <a:r>
              <a:rPr lang="en-GB" sz="1600" dirty="0" smtClean="0"/>
              <a:t>exercise of unilateral power by non-employer non-fiduciary (IBM Holding) to close the pension schemes to future accrual </a:t>
            </a:r>
          </a:p>
          <a:p>
            <a:pPr marL="285750" indent="-285750">
              <a:spcAft>
                <a:spcPts val="600"/>
              </a:spcAft>
              <a:buFont typeface="Arial" panose="020B0604020202020204" pitchFamily="34" charset="0"/>
              <a:buChar char="•"/>
            </a:pPr>
            <a:r>
              <a:rPr lang="en-GB" sz="1600" dirty="0" smtClean="0"/>
              <a:t>decision by IBM Holdings no longer </a:t>
            </a:r>
            <a:r>
              <a:rPr lang="en-GB" sz="1600" dirty="0"/>
              <a:t>as a matter of course </a:t>
            </a:r>
            <a:r>
              <a:rPr lang="en-GB" sz="1600" dirty="0" smtClean="0"/>
              <a:t>to exercise its unilateral non-fiduciary discretion to agree to early retirement benefit payment without full actuarial reduction for early receipt </a:t>
            </a:r>
          </a:p>
          <a:p>
            <a:pPr marL="285750" indent="-285750">
              <a:spcAft>
                <a:spcPts val="600"/>
              </a:spcAft>
              <a:buFont typeface="Arial" panose="020B0604020202020204" pitchFamily="34" charset="0"/>
              <a:buChar char="•"/>
            </a:pPr>
            <a:r>
              <a:rPr lang="en-GB" sz="1600" dirty="0" smtClean="0"/>
              <a:t>IBM UK the employer’s decision not to make future pay awards unless employee first agreed that the award would be treated as non-pensionable</a:t>
            </a:r>
          </a:p>
          <a:p>
            <a:pPr>
              <a:spcAft>
                <a:spcPts val="600"/>
              </a:spcAft>
            </a:pPr>
            <a:r>
              <a:rPr lang="en-GB" sz="1600" dirty="0" smtClean="0"/>
              <a:t>given Trustee’s concerns that in its view the schemes’ members had ‘reasonable/legitimate’ expectations about how powers should be exercised.  </a:t>
            </a:r>
            <a:endParaRPr lang="en-GB" sz="1600" dirty="0"/>
          </a:p>
          <a:p>
            <a:pPr>
              <a:spcAft>
                <a:spcPts val="600"/>
              </a:spcAft>
            </a:pPr>
            <a:endParaRPr lang="en-GB" dirty="0"/>
          </a:p>
          <a:p>
            <a:pPr>
              <a:spcAft>
                <a:spcPts val="600"/>
              </a:spcAft>
            </a:pPr>
            <a:endParaRPr lang="en-GB" dirty="0" smtClean="0"/>
          </a:p>
          <a:p>
            <a:pPr>
              <a:spcAft>
                <a:spcPts val="600"/>
              </a:spcAft>
            </a:pPr>
            <a:endParaRPr lang="en-GB" dirty="0" smtClean="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6</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4068551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1800" dirty="0"/>
              <a:t>High Court in </a:t>
            </a:r>
            <a:r>
              <a:rPr lang="en-GB" sz="1800" i="1" dirty="0"/>
              <a:t>IBM v Dalgleish</a:t>
            </a:r>
            <a:r>
              <a:rPr lang="en-GB" sz="1800" dirty="0"/>
              <a:t> held an employer’s exercise of power could be constrained by expectations engendered by the </a:t>
            </a:r>
            <a:r>
              <a:rPr lang="en-GB" sz="1800" dirty="0" smtClean="0"/>
              <a:t>employer</a:t>
            </a:r>
            <a:endParaRPr lang="en-GB" sz="1800" dirty="0"/>
          </a:p>
        </p:txBody>
      </p:sp>
      <p:sp>
        <p:nvSpPr>
          <p:cNvPr id="3" name="Text Placeholder 2"/>
          <p:cNvSpPr>
            <a:spLocks noGrp="1"/>
          </p:cNvSpPr>
          <p:nvPr>
            <p:ph type="body" idx="12"/>
          </p:nvPr>
        </p:nvSpPr>
        <p:spPr/>
        <p:txBody>
          <a:bodyPr>
            <a:noAutofit/>
          </a:bodyPr>
          <a:lstStyle/>
          <a:p>
            <a:pPr>
              <a:spcAft>
                <a:spcPts val="600"/>
              </a:spcAft>
            </a:pPr>
            <a:r>
              <a:rPr lang="en-GB" sz="1400" b="1" dirty="0" smtClean="0"/>
              <a:t>Trustee was concerned that IBM would be in breach of its </a:t>
            </a:r>
            <a:r>
              <a:rPr lang="en-GB" sz="1400" b="1" i="1" dirty="0" smtClean="0"/>
              <a:t>Imperial </a:t>
            </a:r>
            <a:r>
              <a:rPr lang="en-GB" sz="1400" b="1" dirty="0" smtClean="0"/>
              <a:t>duty to members</a:t>
            </a:r>
            <a:r>
              <a:rPr lang="en-GB" sz="1400" dirty="0" smtClean="0"/>
              <a:t>  </a:t>
            </a:r>
          </a:p>
          <a:p>
            <a:pPr marL="358775" indent="-358775">
              <a:spcAft>
                <a:spcPts val="600"/>
              </a:spcAft>
              <a:buFont typeface="Arial" panose="020B0604020202020204" pitchFamily="34" charset="0"/>
              <a:buChar char="•"/>
            </a:pPr>
            <a:r>
              <a:rPr lang="en-GB" sz="1400" dirty="0" smtClean="0"/>
              <a:t>The </a:t>
            </a:r>
            <a:r>
              <a:rPr lang="en-GB" sz="1400" i="1" dirty="0"/>
              <a:t>Imperial </a:t>
            </a:r>
            <a:r>
              <a:rPr lang="en-GB" sz="1400" dirty="0"/>
              <a:t>duty of good faith -  </a:t>
            </a:r>
            <a:r>
              <a:rPr lang="en-GB" sz="1400" i="1" dirty="0"/>
              <a:t>Imperial Group Pension Trust v Imperial Tobacco [1991</a:t>
            </a:r>
            <a:r>
              <a:rPr lang="en-GB" sz="1400" i="1" dirty="0" smtClean="0"/>
              <a:t>]</a:t>
            </a:r>
            <a:endParaRPr lang="en-GB" sz="1400" dirty="0"/>
          </a:p>
          <a:p>
            <a:pPr marL="536575">
              <a:spcAft>
                <a:spcPts val="600"/>
              </a:spcAft>
              <a:tabLst>
                <a:tab pos="717550" algn="l"/>
              </a:tabLst>
            </a:pPr>
            <a:r>
              <a:rPr lang="en-GB" sz="1400" i="1" dirty="0"/>
              <a:t>“46	In every contract of employment there is an implied term that the employers will not, without reasonable and proper cause, conduct themselves in a manner calculated or likely to destroy or seriously damage the relationship of confidence and trust between employer and employee: </a:t>
            </a:r>
            <a:r>
              <a:rPr lang="en-GB" sz="1400" i="1" u="sng" dirty="0">
                <a:hlinkClick r:id=""/>
              </a:rPr>
              <a:t>Woods v WM Car Services (Peterborough) Ltd [1981] IRLR 347</a:t>
            </a:r>
            <a:r>
              <a:rPr lang="en-GB" sz="1400" i="1" dirty="0"/>
              <a:t> approved by the Court of Appeal in </a:t>
            </a:r>
            <a:r>
              <a:rPr lang="en-GB" sz="1400" i="1" u="sng" dirty="0">
                <a:hlinkClick r:id=""/>
              </a:rPr>
              <a:t>Lewis v </a:t>
            </a:r>
            <a:r>
              <a:rPr lang="en-GB" sz="1400" i="1" u="sng" dirty="0" err="1">
                <a:hlinkClick r:id=""/>
              </a:rPr>
              <a:t>Motorworld</a:t>
            </a:r>
            <a:r>
              <a:rPr lang="en-GB" sz="1400" i="1" u="sng" dirty="0">
                <a:hlinkClick r:id=""/>
              </a:rPr>
              <a:t> Garages Ltd [1985] IRLR 465</a:t>
            </a:r>
            <a:r>
              <a:rPr lang="en-GB" sz="1400" i="1" dirty="0"/>
              <a:t> </a:t>
            </a:r>
            <a:r>
              <a:rPr lang="en-GB" sz="1400" i="1" dirty="0">
                <a:solidFill>
                  <a:srgbClr val="FF0000"/>
                </a:solidFill>
              </a:rPr>
              <a:t>. I will call this implied term the implied obligation of good faith. In my judgment, that obligation of an employer applies as much to the exercise of his rights and powers under a pension scheme as they do to the other rights and powers of an employer</a:t>
            </a:r>
            <a:r>
              <a:rPr lang="en-GB" sz="1400" i="1" dirty="0"/>
              <a:t>. Say, in purported exercise of its right to give or withhold consent, the company were to say, capriciously, that it would consent to an increase in the pension benefits of members of union A but not of the members of union B. </a:t>
            </a:r>
            <a:r>
              <a:rPr lang="en-GB" sz="1400" dirty="0"/>
              <a:t> </a:t>
            </a:r>
            <a:r>
              <a:rPr lang="en-GB" sz="1400" i="1" dirty="0"/>
              <a:t>In my judgment, the members of union B would have a good claim in contract for breach of the implied obligation of good faith</a:t>
            </a:r>
            <a:r>
              <a:rPr lang="en-GB" sz="1400" i="1" dirty="0" smtClean="0"/>
              <a:t>.”</a:t>
            </a:r>
          </a:p>
          <a:p>
            <a:pPr marL="358775" indent="-358775">
              <a:spcAft>
                <a:spcPts val="600"/>
              </a:spcAft>
              <a:buFont typeface="Arial" panose="020B0604020202020204" pitchFamily="34" charset="0"/>
              <a:buChar char="•"/>
              <a:tabLst>
                <a:tab pos="717550" algn="l"/>
              </a:tabLst>
            </a:pPr>
            <a:r>
              <a:rPr lang="en-GB" sz="1400" i="1" dirty="0" smtClean="0"/>
              <a:t>IBM v Dalgleish</a:t>
            </a:r>
            <a:r>
              <a:rPr lang="en-GB" sz="1400" dirty="0" smtClean="0"/>
              <a:t> involved a non-employer decision-maker</a:t>
            </a:r>
          </a:p>
          <a:p>
            <a:pPr marL="536575">
              <a:tabLst>
                <a:tab pos="717550" algn="l"/>
              </a:tabLst>
            </a:pPr>
            <a:endParaRPr lang="en-GB" sz="1600" dirty="0"/>
          </a:p>
        </p:txBody>
      </p:sp>
      <p:sp>
        <p:nvSpPr>
          <p:cNvPr id="4" name="Slide Number Placeholder 3"/>
          <p:cNvSpPr>
            <a:spLocks noGrp="1"/>
          </p:cNvSpPr>
          <p:nvPr>
            <p:ph type="sldNum" sz="quarter" idx="14"/>
          </p:nvPr>
        </p:nvSpPr>
        <p:spPr/>
        <p:txBody>
          <a:bodyPr/>
          <a:lstStyle/>
          <a:p>
            <a:pPr marL="25400"/>
            <a:fld id="{81D60167-4931-47E6-BA6A-407CBD079E47}" type="slidenum">
              <a:rPr lang="en-US" smtClean="0"/>
              <a:pPr marL="25400"/>
              <a:t>7</a:t>
            </a:fld>
            <a:endParaRPr lang="en-US" dirty="0"/>
          </a:p>
        </p:txBody>
      </p:sp>
      <p:sp>
        <p:nvSpPr>
          <p:cNvPr id="5" name="Footer Placeholder 4"/>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133836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1800" dirty="0"/>
              <a:t>High Court in </a:t>
            </a:r>
            <a:r>
              <a:rPr lang="en-GB" sz="1800" i="1" dirty="0"/>
              <a:t>IBM v Dalgleish</a:t>
            </a:r>
            <a:r>
              <a:rPr lang="en-GB" sz="1800" dirty="0"/>
              <a:t> held an employer’s exercise of power could be constrained by expectations engendered by the </a:t>
            </a:r>
            <a:r>
              <a:rPr lang="en-GB" sz="1800" dirty="0" smtClean="0"/>
              <a:t>employer</a:t>
            </a:r>
            <a:endParaRPr lang="en-GB" sz="1800" dirty="0"/>
          </a:p>
        </p:txBody>
      </p:sp>
      <p:sp>
        <p:nvSpPr>
          <p:cNvPr id="3" name="Text Placeholder 2"/>
          <p:cNvSpPr>
            <a:spLocks noGrp="1"/>
          </p:cNvSpPr>
          <p:nvPr>
            <p:ph type="body" idx="12"/>
          </p:nvPr>
        </p:nvSpPr>
        <p:spPr/>
        <p:txBody>
          <a:bodyPr>
            <a:noAutofit/>
          </a:bodyPr>
          <a:lstStyle/>
          <a:p>
            <a:pPr>
              <a:spcAft>
                <a:spcPts val="600"/>
              </a:spcAft>
            </a:pPr>
            <a:r>
              <a:rPr lang="en-GB" sz="1400" b="1" dirty="0" smtClean="0"/>
              <a:t>Trustee was concerned that IBM would be in breach of its </a:t>
            </a:r>
            <a:r>
              <a:rPr lang="en-GB" sz="1400" b="1" i="1" dirty="0" smtClean="0"/>
              <a:t>Imperial </a:t>
            </a:r>
            <a:r>
              <a:rPr lang="en-GB" sz="1400" b="1" dirty="0" smtClean="0"/>
              <a:t>duty to members</a:t>
            </a:r>
            <a:r>
              <a:rPr lang="en-GB" sz="1400" dirty="0" smtClean="0"/>
              <a:t>  </a:t>
            </a:r>
          </a:p>
          <a:p>
            <a:pPr marL="358775" indent="-358775">
              <a:lnSpc>
                <a:spcPct val="120000"/>
              </a:lnSpc>
              <a:spcAft>
                <a:spcPts val="600"/>
              </a:spcAft>
              <a:buFont typeface="Arial" panose="020B0604020202020204" pitchFamily="34" charset="0"/>
              <a:buChar char="•"/>
            </a:pPr>
            <a:r>
              <a:rPr lang="en-GB" sz="1400" i="1" dirty="0"/>
              <a:t>Imperial</a:t>
            </a:r>
            <a:r>
              <a:rPr lang="en-GB" sz="1400" dirty="0"/>
              <a:t> (and contractual IDT&amp;C) - is a </a:t>
            </a:r>
            <a:r>
              <a:rPr lang="en-GB" sz="1400" u="sng" dirty="0"/>
              <a:t>constraint</a:t>
            </a:r>
            <a:r>
              <a:rPr lang="en-GB" sz="1400" dirty="0"/>
              <a:t> not a positive duty [29].  But it does also apply to deciding not to use a discretion:</a:t>
            </a:r>
          </a:p>
          <a:p>
            <a:pPr marL="536575" lvl="1">
              <a:lnSpc>
                <a:spcPct val="120000"/>
              </a:lnSpc>
              <a:spcAft>
                <a:spcPts val="600"/>
              </a:spcAft>
            </a:pPr>
            <a:r>
              <a:rPr lang="en-GB" sz="1400" i="1" dirty="0"/>
              <a:t>“29 Thus, the essence of the obligation was said to be the same whether as a duty on the employer under a contract of employment or as a constraint on the exercise of a power such as the Exclusion Power, vested in Holdings in the present case as Principal Employer under the pension schemes, </a:t>
            </a:r>
            <a:r>
              <a:rPr lang="en-GB" sz="1400" i="1" dirty="0">
                <a:solidFill>
                  <a:srgbClr val="FF0000"/>
                </a:solidFill>
              </a:rPr>
              <a:t>or the power to consent to early retirement</a:t>
            </a:r>
            <a:r>
              <a:rPr lang="en-GB" sz="1400" i="1" dirty="0"/>
              <a:t>, both of which are non-fiduciary discretionary powers. Strictly speaking the phrase "the </a:t>
            </a:r>
            <a:r>
              <a:rPr lang="en-GB" sz="1400" i="1" dirty="0">
                <a:hlinkClick r:id="rId2"/>
              </a:rPr>
              <a:t>Imperial</a:t>
            </a:r>
            <a:r>
              <a:rPr lang="en-GB" sz="1400" i="1" dirty="0"/>
              <a:t> duty" is a misnomer or is at least capable of being misleading: it is a constraint or limitation on the use of an apparently unlimited discretionary power...</a:t>
            </a:r>
            <a:r>
              <a:rPr lang="en-GB" sz="1400" dirty="0"/>
              <a:t>”  </a:t>
            </a:r>
            <a:r>
              <a:rPr lang="en-GB" sz="1400" dirty="0" smtClean="0"/>
              <a:t>[CA]</a:t>
            </a:r>
            <a:endParaRPr lang="en-GB" sz="1400" dirty="0"/>
          </a:p>
          <a:p>
            <a:pPr marL="358775" lvl="0" indent="-358775">
              <a:lnSpc>
                <a:spcPct val="120000"/>
              </a:lnSpc>
              <a:spcAft>
                <a:spcPts val="600"/>
              </a:spcAft>
              <a:buFont typeface="Arial" panose="020B0604020202020204" pitchFamily="34" charset="0"/>
              <a:buChar char="•"/>
            </a:pPr>
            <a:r>
              <a:rPr lang="en-GB" sz="1400" dirty="0"/>
              <a:t>Not a positive duty on an employer, </a:t>
            </a:r>
            <a:r>
              <a:rPr lang="en-GB" sz="1400" i="1" dirty="0"/>
              <a:t>if</a:t>
            </a:r>
            <a:r>
              <a:rPr lang="en-GB" sz="1400" dirty="0"/>
              <a:t> exercising a discretion, to be reasonable </a:t>
            </a:r>
            <a:r>
              <a:rPr lang="en-GB" sz="1400" dirty="0" smtClean="0"/>
              <a:t>CA [31</a:t>
            </a:r>
            <a:r>
              <a:rPr lang="en-GB" sz="1400" dirty="0"/>
              <a:t>] or fair [33]</a:t>
            </a:r>
          </a:p>
          <a:p>
            <a:pPr marL="536575">
              <a:tabLst>
                <a:tab pos="717550" algn="l"/>
              </a:tabLst>
            </a:pPr>
            <a:endParaRPr lang="en-GB" sz="1600" dirty="0"/>
          </a:p>
        </p:txBody>
      </p:sp>
      <p:sp>
        <p:nvSpPr>
          <p:cNvPr id="4" name="Slide Number Placeholder 3"/>
          <p:cNvSpPr>
            <a:spLocks noGrp="1"/>
          </p:cNvSpPr>
          <p:nvPr>
            <p:ph type="sldNum" sz="quarter" idx="14"/>
          </p:nvPr>
        </p:nvSpPr>
        <p:spPr/>
        <p:txBody>
          <a:bodyPr/>
          <a:lstStyle/>
          <a:p>
            <a:pPr marL="25400"/>
            <a:fld id="{81D60167-4931-47E6-BA6A-407CBD079E47}" type="slidenum">
              <a:rPr lang="en-US" smtClean="0"/>
              <a:pPr marL="25400"/>
              <a:t>8</a:t>
            </a:fld>
            <a:endParaRPr lang="en-US" dirty="0"/>
          </a:p>
        </p:txBody>
      </p:sp>
      <p:sp>
        <p:nvSpPr>
          <p:cNvPr id="5" name="Footer Placeholder 4"/>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2770089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1800" dirty="0" smtClean="0"/>
              <a:t>High Court in </a:t>
            </a:r>
            <a:r>
              <a:rPr lang="en-GB" sz="1800" i="1" dirty="0" smtClean="0"/>
              <a:t>IBM v Dalgleish</a:t>
            </a:r>
            <a:r>
              <a:rPr lang="en-GB" sz="1800" dirty="0" smtClean="0"/>
              <a:t> held an employer’s exercise of power could be constrained by expectations engendered by the employer </a:t>
            </a:r>
            <a:endParaRPr lang="en-GB" sz="1800" dirty="0">
              <a:solidFill>
                <a:srgbClr val="FF0000"/>
              </a:solidFill>
            </a:endParaRPr>
          </a:p>
        </p:txBody>
      </p:sp>
      <p:sp>
        <p:nvSpPr>
          <p:cNvPr id="3" name="Text Placeholder 2"/>
          <p:cNvSpPr>
            <a:spLocks noGrp="1"/>
          </p:cNvSpPr>
          <p:nvPr>
            <p:ph type="body" idx="12"/>
          </p:nvPr>
        </p:nvSpPr>
        <p:spPr>
          <a:xfrm>
            <a:off x="343710" y="1112627"/>
            <a:ext cx="8496684" cy="3258930"/>
          </a:xfrm>
        </p:spPr>
        <p:txBody>
          <a:bodyPr>
            <a:normAutofit lnSpcReduction="10000"/>
          </a:bodyPr>
          <a:lstStyle/>
          <a:p>
            <a:pPr>
              <a:spcAft>
                <a:spcPts val="600"/>
              </a:spcAft>
            </a:pPr>
            <a:r>
              <a:rPr lang="en-GB" sz="1600" b="1" dirty="0" smtClean="0"/>
              <a:t>Warren  J: </a:t>
            </a:r>
          </a:p>
          <a:p>
            <a:pPr>
              <a:spcAft>
                <a:spcPts val="600"/>
              </a:spcAft>
            </a:pPr>
            <a:r>
              <a:rPr lang="en-GB" sz="1600" i="1" dirty="0" smtClean="0"/>
              <a:t>“</a:t>
            </a:r>
            <a:r>
              <a:rPr lang="en-GB" sz="1600" i="1" dirty="0" smtClean="0">
                <a:solidFill>
                  <a:srgbClr val="FF0000"/>
                </a:solidFill>
              </a:rPr>
              <a:t>My </a:t>
            </a:r>
            <a:r>
              <a:rPr lang="en-GB" sz="1600" i="1" dirty="0">
                <a:solidFill>
                  <a:srgbClr val="FF0000"/>
                </a:solidFill>
              </a:rPr>
              <a:t>judgment is that </a:t>
            </a:r>
            <a:r>
              <a:rPr lang="en-GB" sz="1600" i="1" dirty="0" smtClean="0">
                <a:solidFill>
                  <a:srgbClr val="FF0000"/>
                </a:solidFill>
              </a:rPr>
              <a:t>[IBM] Holdings </a:t>
            </a:r>
            <a:r>
              <a:rPr lang="en-GB" sz="1600" i="1" dirty="0">
                <a:solidFill>
                  <a:srgbClr val="FF0000"/>
                </a:solidFill>
              </a:rPr>
              <a:t>was in breach of its Imperial duty</a:t>
            </a:r>
            <a:r>
              <a:rPr lang="en-GB" sz="1600" i="1" dirty="0"/>
              <a:t> and of its contractual duty of trust and confidence in imposing the Project Waltz changes and in presenting the members with the choice of signing non-</a:t>
            </a:r>
            <a:r>
              <a:rPr lang="en-GB" sz="1600" i="1" dirty="0" err="1"/>
              <a:t>pensionability</a:t>
            </a:r>
            <a:r>
              <a:rPr lang="en-GB" sz="1600" i="1" dirty="0"/>
              <a:t> agreements or receiving no pay increases in the future.</a:t>
            </a:r>
          </a:p>
          <a:p>
            <a:pPr>
              <a:spcAft>
                <a:spcPts val="600"/>
              </a:spcAft>
            </a:pPr>
            <a:r>
              <a:rPr lang="en-GB" sz="1600" i="1" dirty="0" smtClean="0"/>
              <a:t>1526 My </a:t>
            </a:r>
            <a:r>
              <a:rPr lang="en-GB" sz="1600" i="1" dirty="0"/>
              <a:t>principal reasons for reaching this conclusion are these: </a:t>
            </a:r>
          </a:p>
          <a:p>
            <a:pPr marL="268288" indent="-268288">
              <a:spcAft>
                <a:spcPts val="600"/>
              </a:spcAft>
            </a:pPr>
            <a:r>
              <a:rPr lang="en-GB" sz="1600" i="1" dirty="0" err="1"/>
              <a:t>i</a:t>
            </a:r>
            <a:r>
              <a:rPr lang="en-GB" sz="1600" i="1" dirty="0" smtClean="0"/>
              <a:t>)	Project </a:t>
            </a:r>
            <a:r>
              <a:rPr lang="en-GB" sz="1600" i="1" dirty="0"/>
              <a:t>Waltz was clearly inconsistent with the Reasonable Expectations which are </a:t>
            </a:r>
            <a:r>
              <a:rPr lang="en-GB" sz="1600" i="1" dirty="0" smtClean="0"/>
              <a:t>established</a:t>
            </a:r>
            <a:endParaRPr lang="en-GB" sz="1600" i="1" dirty="0"/>
          </a:p>
          <a:p>
            <a:pPr marL="268288" indent="-268288">
              <a:spcAft>
                <a:spcPts val="600"/>
              </a:spcAft>
            </a:pPr>
            <a:r>
              <a:rPr lang="en-GB" sz="1600" i="1" dirty="0" smtClean="0"/>
              <a:t>ii)	The </a:t>
            </a:r>
            <a:r>
              <a:rPr lang="en-GB" sz="1600" i="1" dirty="0"/>
              <a:t>disappointment of those </a:t>
            </a:r>
            <a:r>
              <a:rPr lang="en-GB" sz="1600" i="1" dirty="0">
                <a:solidFill>
                  <a:srgbClr val="FF0000"/>
                </a:solidFill>
              </a:rPr>
              <a:t>Reasonable Expectations was a very serious matter going to the heart of the relationship between Holdings and its </a:t>
            </a:r>
            <a:r>
              <a:rPr lang="en-GB" sz="1600" i="1" dirty="0" smtClean="0">
                <a:solidFill>
                  <a:srgbClr val="FF0000"/>
                </a:solidFill>
              </a:rPr>
              <a:t>employees</a:t>
            </a:r>
            <a:r>
              <a:rPr lang="en-GB" sz="1600" i="1" dirty="0" smtClean="0"/>
              <a:t>….</a:t>
            </a:r>
          </a:p>
          <a:p>
            <a:r>
              <a:rPr lang="en-GB" sz="1600" i="1" dirty="0" smtClean="0"/>
              <a:t>1535 Viewed as a whole, the Project Waltz changes give rise to a breach by Holdings of its Imperial duty and of its contractual duty of trust and confidence.” </a:t>
            </a:r>
          </a:p>
          <a:p>
            <a:endParaRPr lang="en-GB" sz="1400" i="1" dirty="0"/>
          </a:p>
          <a:p>
            <a:pPr marL="285750" indent="-285750">
              <a:spcAft>
                <a:spcPts val="600"/>
              </a:spcAft>
              <a:buFont typeface="Arial" panose="020B0604020202020204" pitchFamily="34" charset="0"/>
              <a:buChar char="•"/>
            </a:pPr>
            <a:endParaRPr lang="en-GB" dirty="0" smtClean="0"/>
          </a:p>
          <a:p>
            <a:pPr>
              <a:spcAft>
                <a:spcPts val="600"/>
              </a:spcAft>
            </a:pPr>
            <a:endParaRPr lang="en-GB" dirty="0" smtClean="0"/>
          </a:p>
        </p:txBody>
      </p:sp>
      <p:sp>
        <p:nvSpPr>
          <p:cNvPr id="5" name="Slide Number Placeholder 4"/>
          <p:cNvSpPr>
            <a:spLocks noGrp="1"/>
          </p:cNvSpPr>
          <p:nvPr>
            <p:ph type="sldNum" sz="quarter" idx="14"/>
          </p:nvPr>
        </p:nvSpPr>
        <p:spPr/>
        <p:txBody>
          <a:bodyPr/>
          <a:lstStyle/>
          <a:p>
            <a:pPr marL="25400"/>
            <a:fld id="{81D60167-4931-47E6-BA6A-407CBD079E47}" type="slidenum">
              <a:rPr lang="en-US" smtClean="0"/>
              <a:pPr marL="25400"/>
              <a:t>9</a:t>
            </a:fld>
            <a:endParaRPr lang="en-US" dirty="0"/>
          </a:p>
        </p:txBody>
      </p:sp>
      <p:sp>
        <p:nvSpPr>
          <p:cNvPr id="6" name="Footer Placeholder 5"/>
          <p:cNvSpPr>
            <a:spLocks noGrp="1"/>
          </p:cNvSpPr>
          <p:nvPr>
            <p:ph type="ftr" sz="quarter" idx="13"/>
          </p:nvPr>
        </p:nvSpPr>
        <p:spPr/>
        <p:txBody>
          <a:bodyPr/>
          <a:lstStyle/>
          <a:p>
            <a:pPr marL="12700"/>
            <a:r>
              <a:rPr lang="en-GB" dirty="0"/>
              <a:t>All Souls Seminar</a:t>
            </a:r>
          </a:p>
        </p:txBody>
      </p:sp>
    </p:spTree>
    <p:extLst>
      <p:ext uri="{BB962C8B-B14F-4D97-AF65-F5344CB8AC3E}">
        <p14:creationId xmlns:p14="http://schemas.microsoft.com/office/powerpoint/2010/main" val="345051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laughter and May PowerPoint Theme">
  <a:themeElements>
    <a:clrScheme name="SlaughterAndMay">
      <a:dk1>
        <a:srgbClr val="000000"/>
      </a:dk1>
      <a:lt1>
        <a:sysClr val="window" lastClr="FFFFFF"/>
      </a:lt1>
      <a:dk2>
        <a:srgbClr val="452C3F"/>
      </a:dk2>
      <a:lt2>
        <a:srgbClr val="CEC8C1"/>
      </a:lt2>
      <a:accent1>
        <a:srgbClr val="4F2750"/>
      </a:accent1>
      <a:accent2>
        <a:srgbClr val="1D3544"/>
      </a:accent2>
      <a:accent3>
        <a:srgbClr val="007E8F"/>
      </a:accent3>
      <a:accent4>
        <a:srgbClr val="E17A38"/>
      </a:accent4>
      <a:accent5>
        <a:srgbClr val="C4D931"/>
      </a:accent5>
      <a:accent6>
        <a:srgbClr val="4F2750"/>
      </a:accent6>
      <a:hlink>
        <a:srgbClr val="452C3F"/>
      </a:hlink>
      <a:folHlink>
        <a:srgbClr val="1D3544"/>
      </a:folHlink>
    </a:clrScheme>
    <a:fontScheme name="S&amp;M Trebuche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ensions and Employment.potx" id="{DF63B129-8996-4D46-9C62-608CE77B0B47}" vid="{1DFF25AE-CDCD-460C-8CBD-D2640A2D7B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4465</Words>
  <Application>Microsoft Office PowerPoint</Application>
  <PresentationFormat>Custom</PresentationFormat>
  <Paragraphs>437</Paragraphs>
  <Slides>51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Calibri</vt:lpstr>
      <vt:lpstr>Symbol</vt:lpstr>
      <vt:lpstr>Trebuchet MS</vt:lpstr>
      <vt:lpstr>Slaughter and May PowerPoint Theme</vt:lpstr>
      <vt:lpstr>Trusts, Contract and the Future of Discretionary Powers: the IBM v Dalgleish litigation  Old Library - All Souls College </vt:lpstr>
      <vt:lpstr>PowerPoint Presentation</vt:lpstr>
      <vt:lpstr>Employees’ expectations as to how employers ought to behave in using powers to change their pension schemes (1)</vt:lpstr>
      <vt:lpstr>Employees’ expectations as to how employers ought to behave in using powers to change their pension schemes (2)</vt:lpstr>
      <vt:lpstr>Pension scheme trusts contain unqualified key powers vested in the employer, non-employer and other members of its corporate group</vt:lpstr>
      <vt:lpstr>High Court in IBM v Dalgleish held an employer’s exercise of power could be constrained by expectations engendered by the employer</vt:lpstr>
      <vt:lpstr>High Court in IBM v Dalgleish held an employer’s exercise of power could be constrained by expectations engendered by the employer</vt:lpstr>
      <vt:lpstr>High Court in IBM v Dalgleish held an employer’s exercise of power could be constrained by expectations engendered by the employer</vt:lpstr>
      <vt:lpstr>High Court in IBM v Dalgleish held an employer’s exercise of power could be constrained by expectations engendered by the employer </vt:lpstr>
      <vt:lpstr>High Court in IBM v Dalgleish held an employer’s exercise of power could be constrained by expectations engendered by the employer. Overturned by CA</vt:lpstr>
      <vt:lpstr>Does the CA’s decision signal a retrenchment in judicial protection, through the Imperial and Malik principles, of employees’ legitimate expectations?</vt:lpstr>
      <vt:lpstr>1. CA corrected but did not retrench (1) </vt:lpstr>
      <vt:lpstr>1. CA corrected but did not retrench (2)</vt:lpstr>
      <vt:lpstr>1. CA corrected but did not retrench (3)</vt:lpstr>
      <vt:lpstr>1. CA corrected but did not retrench (4)</vt:lpstr>
      <vt:lpstr>1. CA corrected but did not retrench (5)</vt:lpstr>
      <vt:lpstr>1. CA corrected but did not retrench (6)</vt:lpstr>
      <vt:lpstr>1. CA corrected but did not retrench (7)</vt:lpstr>
      <vt:lpstr>1. CA corrected but did not retrench (8)</vt:lpstr>
      <vt:lpstr>1. CA corrected but did not retrench (8)</vt:lpstr>
      <vt:lpstr>1. CA corrected but did not retrench (9)</vt:lpstr>
      <vt:lpstr>2.  CA left scope for Imperial principle to be used to deliver employees’ expectations – through stage 1 of the Imperial sub-test of ‘irrationality’ (1)</vt:lpstr>
      <vt:lpstr>2.  CA left scope for Imperial principle to be used to deliver employees’ expectations – through stage 1 of the Imperial sub-test of ‘irrationality’ (2)</vt:lpstr>
      <vt:lpstr>2.  CA left scope for Imperial principle to be used to deliver employees’ expectations – through stage 1 of the Imperial sub-test of ‘irrationality’ (3)</vt:lpstr>
      <vt:lpstr>2.  CA left scope for Imperial principle to be used to deliver employees’ expectations – through stage 1 of the Imperial sub-test of ‘irrationality’ (4)</vt:lpstr>
      <vt:lpstr>2. CA left scope for Imperial principle to be used to deliver employees’ expectations – through stage 1 of the Imperial sub-test of ‘irrationality’ (5)</vt:lpstr>
      <vt:lpstr>2. CA left scope for Imperial principle to be used to deliver employees’ expectations – through stage 1 of the Imperial sub-test of ‘irrationality’ (6)</vt:lpstr>
      <vt:lpstr>3. CA left scope for judicial protection of employees’ expectations through Imperial sub-test of ‘perverse’ (1)</vt:lpstr>
      <vt:lpstr>3. CA left scope for judicial protection of employees’ expectations through Imperial sub-test of ‘perverse’ (2)</vt:lpstr>
      <vt:lpstr>4. CA did not pare back on protection of employee legitimate expectations provided through the Imperial sub test of ‘collateral purpose’ (1)</vt:lpstr>
      <vt:lpstr>4. CA did not pare back on protection of employee legitimate expectations provided through the Imperial sub test of ‘collateral purpose’ (2)</vt:lpstr>
      <vt:lpstr> Does the CA’s decision signal a retrenchment in judicial protection, through the Imperial and Malik principles, of employees’ legitimate expectations?</vt:lpstr>
      <vt:lpstr>Fraser Campbell Fellow All Souls and Barrister, Blackstone Chambers</vt:lpstr>
      <vt:lpstr>(i)  Breaking down Malik: three types of situation where judicial intervention is calibrated differently (1)</vt:lpstr>
      <vt:lpstr>(i)  Breaking down Malik: three types of situation where judicial intervention is calibrated differently (2) </vt:lpstr>
      <vt:lpstr>(i)  Breaking down Malik: three types of situation where judicial intervention is calibrated differently (3)</vt:lpstr>
      <vt:lpstr>(i)  Breaking down Malik: three types of situation where judicial intervention is calibrated differently (4)</vt:lpstr>
      <vt:lpstr>(i)  Breaking down Malik: three types of situation where judicial intervention is calibrated differently (5)</vt:lpstr>
      <vt:lpstr>(ii)  Perils of false analogies between public and private law (1) </vt:lpstr>
      <vt:lpstr>(ii)  Perils of false analogies between public and private law (2)</vt:lpstr>
      <vt:lpstr>(ii)  Perils of false analogies between public and private law (3)</vt:lpstr>
      <vt:lpstr>(ii)  Perils of false analogies between public and private law (4)</vt:lpstr>
      <vt:lpstr>(ii)  Perils of false analogies between public and private law (5)</vt:lpstr>
      <vt:lpstr>(ii)  Perils of false analogies between public and private law (6)</vt:lpstr>
      <vt:lpstr>(iii)  Judicial due deference in the employment field (1) </vt:lpstr>
      <vt:lpstr>(iii)  Judicial due deference in the employment field (2)</vt:lpstr>
      <vt:lpstr>(iii)  Judicial due deference in the employment field (3)</vt:lpstr>
      <vt:lpstr>(iv)  Limitations on practical remedies in employment law (1) </vt:lpstr>
      <vt:lpstr>(iv)  Limitations on practical remedies in employment law (2)</vt:lpstr>
      <vt:lpstr>List of cases</vt:lpstr>
      <vt:lpstr>PowerPoint Presentation</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Trusts, Contract and the Future of Discretionary Powers: the IBM v Dalgleish litigation  Old Library - All Souls College </dc:title>
  <dc:creator>Daniel Payne</dc:creator>
  <cp:lastModifiedBy>Daniel Payne</cp:lastModifiedBy>
  <cp:revision>1</cp:revision>
  <dcterms:modified xsi:type="dcterms:W3CDTF">2017-11-02T09:04:47Z</dcterms:modified>
</cp:coreProperties>
</file>