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79" r:id="rId2"/>
    <p:sldId id="281" r:id="rId3"/>
    <p:sldId id="258" r:id="rId4"/>
    <p:sldId id="280" r:id="rId5"/>
    <p:sldId id="284" r:id="rId6"/>
    <p:sldId id="290" r:id="rId7"/>
    <p:sldId id="285" r:id="rId8"/>
    <p:sldId id="282" r:id="rId9"/>
    <p:sldId id="287" r:id="rId10"/>
    <p:sldId id="288" r:id="rId11"/>
    <p:sldId id="286" r:id="rId12"/>
    <p:sldId id="289" r:id="rId13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bovec, Marek - (mdubovec)" initials="DM-(" lastIdx="12" clrIdx="0">
    <p:extLst>
      <p:ext uri="{19B8F6BF-5375-455C-9EA6-DF929625EA0E}">
        <p15:presenceInfo xmlns:p15="http://schemas.microsoft.com/office/powerpoint/2012/main" userId="S::mdubovec@email.arizona.edu::7cfd8d86-6863-4a96-bb33-3add803710f9" providerId="AD"/>
      </p:ext>
    </p:extLst>
  </p:cmAuthor>
  <p:cmAuthor id="2" name="Louise Gullifer" initials="LG" lastIdx="9" clrIdx="1">
    <p:extLst>
      <p:ext uri="{19B8F6BF-5375-455C-9EA6-DF929625EA0E}">
        <p15:presenceInfo xmlns:p15="http://schemas.microsoft.com/office/powerpoint/2012/main" userId="d352929fc911dd75" providerId="Windows Live"/>
      </p:ext>
    </p:extLst>
  </p:cmAuthor>
  <p:cmAuthor id="3" name="TERESA RODRÍGUEZ DE LAS HERAS BALLELL" initials="TRDLHB" lastIdx="5" clrIdx="2">
    <p:extLst>
      <p:ext uri="{19B8F6BF-5375-455C-9EA6-DF929625EA0E}">
        <p15:presenceInfo xmlns:p15="http://schemas.microsoft.com/office/powerpoint/2012/main" userId="S::tla@der-pr.uc3m.es::9509531b-e9b4-4b3f-ba7d-971ce1278bc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185"/>
    <p:restoredTop sz="94671"/>
  </p:normalViewPr>
  <p:slideViewPr>
    <p:cSldViewPr snapToGrid="0" snapToObjects="1">
      <p:cViewPr varScale="1">
        <p:scale>
          <a:sx n="68" d="100"/>
          <a:sy n="68" d="100"/>
        </p:scale>
        <p:origin x="8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C9154-C28A-F345-B3CD-0B560CD11F2E}" type="datetimeFigureOut">
              <a:rPr lang="es-ES_tradnl" smtClean="0"/>
              <a:t>24/09/2019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06EA9-1916-4F4E-82E5-FF181047418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1494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3A96-5B1D-F94A-A2A1-BB341CFBF74B}" type="datetimeFigureOut">
              <a:rPr lang="es-ES_tradnl" smtClean="0"/>
              <a:t>24/09/2019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A0F5-6A58-C141-A5D2-92C4DF85804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1992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3A96-5B1D-F94A-A2A1-BB341CFBF74B}" type="datetimeFigureOut">
              <a:rPr lang="es-ES_tradnl" smtClean="0"/>
              <a:t>24/09/2019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A0F5-6A58-C141-A5D2-92C4DF85804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4011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3A96-5B1D-F94A-A2A1-BB341CFBF74B}" type="datetimeFigureOut">
              <a:rPr lang="es-ES_tradnl" smtClean="0"/>
              <a:t>24/09/2019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A0F5-6A58-C141-A5D2-92C4DF85804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32635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3A96-5B1D-F94A-A2A1-BB341CFBF74B}" type="datetimeFigureOut">
              <a:rPr lang="es-ES_tradnl" smtClean="0"/>
              <a:t>24/09/2019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A0F5-6A58-C141-A5D2-92C4DF85804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80506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3A96-5B1D-F94A-A2A1-BB341CFBF74B}" type="datetimeFigureOut">
              <a:rPr lang="es-ES_tradnl" smtClean="0"/>
              <a:t>24/09/2019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A0F5-6A58-C141-A5D2-92C4DF85804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1639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3A96-5B1D-F94A-A2A1-BB341CFBF74B}" type="datetimeFigureOut">
              <a:rPr lang="es-ES_tradnl" smtClean="0"/>
              <a:t>24/09/2019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A0F5-6A58-C141-A5D2-92C4DF85804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46555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3A96-5B1D-F94A-A2A1-BB341CFBF74B}" type="datetimeFigureOut">
              <a:rPr lang="es-ES_tradnl" smtClean="0"/>
              <a:t>24/09/2019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A0F5-6A58-C141-A5D2-92C4DF85804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8706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3A96-5B1D-F94A-A2A1-BB341CFBF74B}" type="datetimeFigureOut">
              <a:rPr lang="es-ES_tradnl" smtClean="0"/>
              <a:t>24/09/2019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A0F5-6A58-C141-A5D2-92C4DF85804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673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3A96-5B1D-F94A-A2A1-BB341CFBF74B}" type="datetimeFigureOut">
              <a:rPr lang="es-ES_tradnl" smtClean="0"/>
              <a:t>24/09/2019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A0F5-6A58-C141-A5D2-92C4DF85804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02793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3A96-5B1D-F94A-A2A1-BB341CFBF74B}" type="datetimeFigureOut">
              <a:rPr lang="es-ES_tradnl" smtClean="0"/>
              <a:t>24/09/2019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A0F5-6A58-C141-A5D2-92C4DF85804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1192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3A96-5B1D-F94A-A2A1-BB341CFBF74B}" type="datetimeFigureOut">
              <a:rPr lang="es-ES_tradnl" smtClean="0"/>
              <a:t>24/09/2019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A0F5-6A58-C141-A5D2-92C4DF85804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1070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13A96-5B1D-F94A-A2A1-BB341CFBF74B}" type="datetimeFigureOut">
              <a:rPr lang="es-ES_tradnl" smtClean="0"/>
              <a:t>24/09/2019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9A0F5-6A58-C141-A5D2-92C4DF85804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04516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50">
        <p:fade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teresa.rodriguezdelasheras@uc3m.es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teresa.rodriguezdelasheras@uc3m.es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/>
          <p:nvPr/>
        </p:nvSpPr>
        <p:spPr>
          <a:xfrm>
            <a:off x="331301" y="2848009"/>
            <a:ext cx="114101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chemeClr val="accent1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Relationship between MAC and Rail Protocols </a:t>
            </a:r>
          </a:p>
          <a:p>
            <a:pPr algn="ctr"/>
            <a:r>
              <a:rPr lang="en-US" sz="3000" b="1" dirty="0">
                <a:solidFill>
                  <a:schemeClr val="accent1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and Domestic Secured Transactions Law</a:t>
            </a:r>
          </a:p>
          <a:p>
            <a:pPr algn="ctr"/>
            <a:r>
              <a:rPr lang="es-ES_tradnl" sz="2000" dirty="0" err="1">
                <a:solidFill>
                  <a:schemeClr val="accent1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Chair</a:t>
            </a:r>
            <a:r>
              <a:rPr lang="es-ES_tradnl" sz="2000" dirty="0">
                <a:solidFill>
                  <a:schemeClr val="accent1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: </a:t>
            </a:r>
            <a:r>
              <a:rPr lang="es-ES_tradnl" sz="2000" dirty="0" err="1">
                <a:solidFill>
                  <a:schemeClr val="accent1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Professor</a:t>
            </a:r>
            <a:r>
              <a:rPr lang="es-ES_tradnl" sz="2000" dirty="0">
                <a:solidFill>
                  <a:schemeClr val="accent1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sz="2000" dirty="0" err="1">
                <a:solidFill>
                  <a:schemeClr val="accent1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Louise</a:t>
            </a:r>
            <a:r>
              <a:rPr lang="es-ES_tradnl" sz="2000" dirty="0">
                <a:solidFill>
                  <a:schemeClr val="accent1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sz="2000" dirty="0" err="1">
                <a:solidFill>
                  <a:schemeClr val="accent1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Gullifer</a:t>
            </a:r>
            <a:r>
              <a:rPr lang="es-ES_tradnl" sz="2000" dirty="0">
                <a:solidFill>
                  <a:schemeClr val="accent1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, </a:t>
            </a:r>
            <a:r>
              <a:rPr lang="es-ES_tradnl" sz="2000" dirty="0" err="1">
                <a:solidFill>
                  <a:schemeClr val="accent1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University</a:t>
            </a:r>
            <a:r>
              <a:rPr lang="es-ES_tradnl" sz="2000" dirty="0">
                <a:solidFill>
                  <a:schemeClr val="accent1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 of Oxford</a:t>
            </a:r>
          </a:p>
        </p:txBody>
      </p:sp>
      <p:sp>
        <p:nvSpPr>
          <p:cNvPr id="6" name="Rectangle 33"/>
          <p:cNvSpPr/>
          <p:nvPr/>
        </p:nvSpPr>
        <p:spPr>
          <a:xfrm>
            <a:off x="1808090" y="1417364"/>
            <a:ext cx="8456541" cy="132343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Cape Town Convention Academic Project – 8th Conference</a:t>
            </a:r>
            <a:endParaRPr lang="es-ES_tradnl" sz="4000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2405744" y="4964609"/>
            <a:ext cx="72716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Teresa Rodríguez de las Heras Ballell</a:t>
            </a:r>
          </a:p>
          <a:p>
            <a:pPr algn="ctr"/>
            <a:r>
              <a:rPr lang="es-ES" sz="2000" i="1" dirty="0" err="1">
                <a:solidFill>
                  <a:schemeClr val="accent1">
                    <a:lumMod val="7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Professor</a:t>
            </a:r>
            <a:r>
              <a:rPr lang="es-ES" sz="2000" i="1" dirty="0">
                <a:solidFill>
                  <a:schemeClr val="accent1">
                    <a:lumMod val="7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 of </a:t>
            </a:r>
            <a:r>
              <a:rPr lang="es-ES" sz="2000" i="1" dirty="0" err="1">
                <a:solidFill>
                  <a:schemeClr val="accent1">
                    <a:lumMod val="7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Commercial</a:t>
            </a:r>
            <a:r>
              <a:rPr lang="es-ES" sz="2000" i="1" dirty="0">
                <a:solidFill>
                  <a:schemeClr val="accent1">
                    <a:lumMod val="7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" sz="2000" i="1" dirty="0" err="1">
                <a:solidFill>
                  <a:schemeClr val="accent1">
                    <a:lumMod val="7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Law</a:t>
            </a:r>
            <a:r>
              <a:rPr lang="es-ES" sz="2000" i="1" dirty="0">
                <a:solidFill>
                  <a:schemeClr val="accent1">
                    <a:lumMod val="7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, Universidad Carlos III de Madrid</a:t>
            </a:r>
          </a:p>
          <a:p>
            <a:pPr algn="ctr"/>
            <a:r>
              <a:rPr lang="es-ES" sz="2000" b="1" u="sng" dirty="0">
                <a:solidFill>
                  <a:schemeClr val="accent1">
                    <a:lumMod val="75000"/>
                  </a:schemeClr>
                </a:solidFill>
                <a:latin typeface="Garamond" charset="0"/>
                <a:ea typeface="Garamond" charset="0"/>
                <a:cs typeface="Garamond" charset="0"/>
                <a:hlinkClick r:id="rId2"/>
              </a:rPr>
              <a:t>teresa.rodriguezdelasheras@uc3m.es</a:t>
            </a:r>
            <a:endParaRPr lang="es-ES" sz="2000" b="1" u="sng" dirty="0">
              <a:solidFill>
                <a:schemeClr val="accent1">
                  <a:lumMod val="7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  <a:p>
            <a:pPr algn="ctr"/>
            <a:r>
              <a:rPr lang="es-ES" sz="2000" b="1" dirty="0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Of </a:t>
            </a:r>
            <a:r>
              <a:rPr lang="es-ES" sz="2000" b="1" dirty="0" err="1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Counsel</a:t>
            </a:r>
            <a:r>
              <a:rPr lang="es-ES" sz="2000" b="1" dirty="0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, Andersen </a:t>
            </a:r>
            <a:r>
              <a:rPr lang="es-ES" sz="2000" b="1" dirty="0" err="1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Tax</a:t>
            </a:r>
            <a:r>
              <a:rPr lang="es-ES" sz="2000" b="1" dirty="0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 &amp; Legal</a:t>
            </a:r>
          </a:p>
        </p:txBody>
      </p:sp>
      <p:pic>
        <p:nvPicPr>
          <p:cNvPr id="35" name="Picture 2" descr="EscudoLogoComunicacion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2202" y="5687884"/>
            <a:ext cx="1624380" cy="597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6559826" y="330531"/>
            <a:ext cx="3704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bg2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Oxford</a:t>
            </a:r>
          </a:p>
          <a:p>
            <a:r>
              <a:rPr lang="es-ES_tradnl" b="1" dirty="0" err="1">
                <a:solidFill>
                  <a:schemeClr val="bg2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September</a:t>
            </a:r>
            <a:r>
              <a:rPr lang="es-ES_tradnl" b="1" dirty="0">
                <a:solidFill>
                  <a:schemeClr val="bg2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 10-11, 2019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26509D8A-5CF3-3C49-8313-CE811F72C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714" y="5839803"/>
            <a:ext cx="1357086" cy="400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666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">
        <p:fad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D46FEE24-1E01-BB4B-9553-8D7CCE4470A5}"/>
              </a:ext>
            </a:extLst>
          </p:cNvPr>
          <p:cNvSpPr txBox="1"/>
          <p:nvPr/>
        </p:nvSpPr>
        <p:spPr>
          <a:xfrm>
            <a:off x="1020418" y="457198"/>
            <a:ext cx="2778696" cy="4770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25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2.- </a:t>
            </a:r>
            <a:r>
              <a:rPr lang="es-ES_tradnl" sz="2500" b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Registration</a:t>
            </a:r>
            <a:endParaRPr lang="es-ES_tradnl" sz="25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C05F63A7-003E-114D-B2BD-0833CFD51343}"/>
              </a:ext>
            </a:extLst>
          </p:cNvPr>
          <p:cNvSpPr txBox="1"/>
          <p:nvPr/>
        </p:nvSpPr>
        <p:spPr>
          <a:xfrm>
            <a:off x="1589314" y="1371600"/>
            <a:ext cx="54864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B).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Interconnection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between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domestic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registries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and IR</a:t>
            </a:r>
          </a:p>
          <a:p>
            <a:endParaRPr lang="es-ES" sz="2500" b="1" dirty="0">
              <a:solidFill>
                <a:schemeClr val="accent1"/>
              </a:solidFill>
              <a:latin typeface="Garamond" panose="02020404030301010803" pitchFamily="18" charset="0"/>
            </a:endParaRPr>
          </a:p>
        </p:txBody>
      </p:sp>
      <p:sp>
        <p:nvSpPr>
          <p:cNvPr id="10" name="Placa 9">
            <a:extLst>
              <a:ext uri="{FF2B5EF4-FFF2-40B4-BE49-F238E27FC236}">
                <a16:creationId xmlns:a16="http://schemas.microsoft.com/office/drawing/2014/main" xmlns="" id="{0DAD6DF1-2310-6A44-AEB7-287A48F1D861}"/>
              </a:ext>
            </a:extLst>
          </p:cNvPr>
          <p:cNvSpPr/>
          <p:nvPr/>
        </p:nvSpPr>
        <p:spPr>
          <a:xfrm>
            <a:off x="1034132" y="2721430"/>
            <a:ext cx="2710542" cy="2677886"/>
          </a:xfrm>
          <a:prstGeom prst="plaque">
            <a:avLst/>
          </a:prstGeom>
          <a:solidFill>
            <a:schemeClr val="accent2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426F684A-5A54-8F44-A5AB-ED1525C07706}"/>
              </a:ext>
            </a:extLst>
          </p:cNvPr>
          <p:cNvSpPr txBox="1"/>
          <p:nvPr/>
        </p:nvSpPr>
        <p:spPr>
          <a:xfrm>
            <a:off x="1164762" y="3690258"/>
            <a:ext cx="2373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Interacting</a:t>
            </a:r>
            <a:r>
              <a:rPr lang="es-ES" sz="2000" b="1" dirty="0">
                <a:solidFill>
                  <a:schemeClr val="bg1"/>
                </a:solidFill>
                <a:latin typeface="Garamond" panose="02020404030301010803" pitchFamily="18" charset="0"/>
              </a:rPr>
              <a:t> / </a:t>
            </a:r>
            <a:r>
              <a:rPr lang="es-ES" sz="20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interconnecting</a:t>
            </a:r>
            <a:endParaRPr lang="es-ES" sz="2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D97EB78E-58BD-614D-BBA1-7F51B3E2C73B}"/>
              </a:ext>
            </a:extLst>
          </p:cNvPr>
          <p:cNvSpPr txBox="1"/>
          <p:nvPr/>
        </p:nvSpPr>
        <p:spPr>
          <a:xfrm>
            <a:off x="7217229" y="934252"/>
            <a:ext cx="4245428" cy="101566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 err="1">
                <a:solidFill>
                  <a:schemeClr val="accent2"/>
                </a:solidFill>
                <a:latin typeface="Garamond" panose="02020404030301010803" pitchFamily="18" charset="0"/>
              </a:rPr>
              <a:t>Range</a:t>
            </a:r>
            <a:r>
              <a:rPr lang="es-ES" sz="2000" dirty="0">
                <a:solidFill>
                  <a:schemeClr val="accent2"/>
                </a:solidFill>
                <a:latin typeface="Garamond" panose="02020404030301010803" pitchFamily="18" charset="0"/>
              </a:rPr>
              <a:t> of </a:t>
            </a:r>
            <a:r>
              <a:rPr lang="es-ES" sz="2000" dirty="0" err="1">
                <a:solidFill>
                  <a:schemeClr val="accent2"/>
                </a:solidFill>
                <a:latin typeface="Garamond" panose="02020404030301010803" pitchFamily="18" charset="0"/>
              </a:rPr>
              <a:t>technological</a:t>
            </a:r>
            <a:r>
              <a:rPr lang="es-ES" sz="2000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sz="2000" dirty="0" err="1">
                <a:solidFill>
                  <a:schemeClr val="accent2"/>
                </a:solidFill>
                <a:latin typeface="Garamond" panose="02020404030301010803" pitchFamily="18" charset="0"/>
              </a:rPr>
              <a:t>solutions</a:t>
            </a:r>
            <a:r>
              <a:rPr lang="es-ES" sz="2000" dirty="0">
                <a:solidFill>
                  <a:schemeClr val="accent2"/>
                </a:solidFill>
                <a:latin typeface="Garamond" panose="02020404030301010803" pitchFamily="18" charset="0"/>
              </a:rPr>
              <a:t> and </a:t>
            </a:r>
            <a:r>
              <a:rPr lang="es-ES" sz="2000" dirty="0" err="1">
                <a:solidFill>
                  <a:schemeClr val="accent2"/>
                </a:solidFill>
                <a:latin typeface="Garamond" panose="02020404030301010803" pitchFamily="18" charset="0"/>
              </a:rPr>
              <a:t>interconnection</a:t>
            </a:r>
            <a:r>
              <a:rPr lang="es-ES" sz="2000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sz="2000" dirty="0" err="1">
                <a:solidFill>
                  <a:schemeClr val="accent2"/>
                </a:solidFill>
                <a:latin typeface="Garamond" panose="02020404030301010803" pitchFamily="18" charset="0"/>
              </a:rPr>
              <a:t>possibilities</a:t>
            </a:r>
            <a:r>
              <a:rPr lang="es-ES" sz="2000" dirty="0">
                <a:solidFill>
                  <a:schemeClr val="accent2"/>
                </a:solidFill>
                <a:latin typeface="Garamond" panose="02020404030301010803" pitchFamily="18" charset="0"/>
              </a:rPr>
              <a:t>…</a:t>
            </a:r>
          </a:p>
          <a:p>
            <a:pPr algn="ctr"/>
            <a:r>
              <a:rPr lang="es-ES" sz="2000" dirty="0">
                <a:solidFill>
                  <a:schemeClr val="accent2"/>
                </a:solidFill>
                <a:latin typeface="Garamond" panose="02020404030301010803" pitchFamily="18" charset="0"/>
              </a:rPr>
              <a:t>and CTC </a:t>
            </a:r>
            <a:r>
              <a:rPr lang="es-ES" sz="2000" dirty="0" err="1">
                <a:solidFill>
                  <a:schemeClr val="accent2"/>
                </a:solidFill>
                <a:latin typeface="Garamond" panose="02020404030301010803" pitchFamily="18" charset="0"/>
              </a:rPr>
              <a:t>tenets</a:t>
            </a:r>
            <a:r>
              <a:rPr lang="es-ES" sz="2000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2A24D281-5629-4243-B058-DB66615812BC}"/>
              </a:ext>
            </a:extLst>
          </p:cNvPr>
          <p:cNvSpPr txBox="1"/>
          <p:nvPr/>
        </p:nvSpPr>
        <p:spPr>
          <a:xfrm>
            <a:off x="4038593" y="2558143"/>
            <a:ext cx="326571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1"/>
                </a:solidFill>
                <a:latin typeface="Garamond" panose="02020404030301010803" pitchFamily="18" charset="0"/>
              </a:rPr>
              <a:t>Annotations</a:t>
            </a:r>
            <a:r>
              <a:rPr lang="es-ES" dirty="0">
                <a:solidFill>
                  <a:schemeClr val="accent1"/>
                </a:solidFill>
                <a:latin typeface="Garamond" panose="02020404030301010803" pitchFamily="18" charset="0"/>
              </a:rPr>
              <a:t> in </a:t>
            </a:r>
            <a:r>
              <a:rPr lang="es-ES" dirty="0" err="1">
                <a:solidFill>
                  <a:schemeClr val="accent1"/>
                </a:solidFill>
                <a:latin typeface="Garamond" panose="02020404030301010803" pitchFamily="18" charset="0"/>
              </a:rPr>
              <a:t>domestic</a:t>
            </a:r>
            <a:r>
              <a:rPr lang="es-ES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dirty="0" err="1">
                <a:solidFill>
                  <a:schemeClr val="accent1"/>
                </a:solidFill>
                <a:latin typeface="Garamond" panose="02020404030301010803" pitchFamily="18" charset="0"/>
              </a:rPr>
              <a:t>registries</a:t>
            </a:r>
            <a:endParaRPr lang="es-ES" dirty="0">
              <a:solidFill>
                <a:schemeClr val="accent1"/>
              </a:solidFill>
              <a:latin typeface="Garamond" panose="02020404030301010803" pitchFamily="18" charset="0"/>
            </a:endParaRPr>
          </a:p>
          <a:p>
            <a:endParaRPr lang="es-ES" dirty="0">
              <a:solidFill>
                <a:schemeClr val="accent1"/>
              </a:solidFill>
              <a:latin typeface="Garamond" panose="02020404030301010803" pitchFamily="18" charset="0"/>
            </a:endParaRPr>
          </a:p>
          <a:p>
            <a:r>
              <a:rPr lang="es-ES" dirty="0">
                <a:solidFill>
                  <a:schemeClr val="accent1"/>
                </a:solidFill>
                <a:latin typeface="Garamond" panose="02020404030301010803" pitchFamily="18" charset="0"/>
              </a:rPr>
              <a:t>Interface </a:t>
            </a:r>
            <a:r>
              <a:rPr lang="es-ES" dirty="0" err="1">
                <a:solidFill>
                  <a:schemeClr val="accent1"/>
                </a:solidFill>
                <a:latin typeface="Garamond" panose="02020404030301010803" pitchFamily="18" charset="0"/>
              </a:rPr>
              <a:t>for</a:t>
            </a:r>
            <a:r>
              <a:rPr lang="es-ES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dirty="0" err="1">
                <a:solidFill>
                  <a:schemeClr val="accent1"/>
                </a:solidFill>
                <a:latin typeface="Garamond" panose="02020404030301010803" pitchFamily="18" charset="0"/>
              </a:rPr>
              <a:t>search</a:t>
            </a:r>
            <a:r>
              <a:rPr lang="es-ES" dirty="0">
                <a:solidFill>
                  <a:schemeClr val="accent1"/>
                </a:solidFill>
                <a:latin typeface="Garamond" panose="02020404030301010803" pitchFamily="18" charset="0"/>
              </a:rPr>
              <a:t> and </a:t>
            </a:r>
          </a:p>
          <a:p>
            <a:r>
              <a:rPr lang="es-ES" dirty="0" err="1">
                <a:solidFill>
                  <a:schemeClr val="accent1"/>
                </a:solidFill>
                <a:latin typeface="Garamond" panose="02020404030301010803" pitchFamily="18" charset="0"/>
              </a:rPr>
              <a:t>access</a:t>
            </a:r>
            <a:r>
              <a:rPr lang="es-ES" dirty="0">
                <a:solidFill>
                  <a:schemeClr val="accent1"/>
                </a:solidFill>
                <a:latin typeface="Garamond" panose="02020404030301010803" pitchFamily="18" charset="0"/>
              </a:rPr>
              <a:t> to data </a:t>
            </a:r>
          </a:p>
          <a:p>
            <a:endParaRPr lang="es-ES" dirty="0">
              <a:solidFill>
                <a:schemeClr val="accent1"/>
              </a:solidFill>
              <a:latin typeface="Garamond" panose="02020404030301010803" pitchFamily="18" charset="0"/>
            </a:endParaRPr>
          </a:p>
          <a:p>
            <a:r>
              <a:rPr lang="es-ES" dirty="0">
                <a:solidFill>
                  <a:schemeClr val="accent1"/>
                </a:solidFill>
                <a:latin typeface="Garamond" panose="02020404030301010803" pitchFamily="18" charset="0"/>
              </a:rPr>
              <a:t>Real-time </a:t>
            </a:r>
            <a:r>
              <a:rPr lang="es-ES" dirty="0" err="1">
                <a:solidFill>
                  <a:schemeClr val="accent1"/>
                </a:solidFill>
                <a:latin typeface="Garamond" panose="02020404030301010803" pitchFamily="18" charset="0"/>
              </a:rPr>
              <a:t>interconnection</a:t>
            </a:r>
            <a:r>
              <a:rPr lang="es-ES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dirty="0" err="1">
                <a:solidFill>
                  <a:schemeClr val="accent1"/>
                </a:solidFill>
                <a:latin typeface="Garamond" panose="02020404030301010803" pitchFamily="18" charset="0"/>
              </a:rPr>
              <a:t>between</a:t>
            </a:r>
            <a:r>
              <a:rPr lang="es-ES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dirty="0" err="1">
                <a:solidFill>
                  <a:schemeClr val="accent1"/>
                </a:solidFill>
                <a:latin typeface="Garamond" panose="02020404030301010803" pitchFamily="18" charset="0"/>
              </a:rPr>
              <a:t>registries</a:t>
            </a:r>
            <a:r>
              <a:rPr lang="es-ES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</a:p>
          <a:p>
            <a:endParaRPr lang="es-ES" dirty="0">
              <a:solidFill>
                <a:schemeClr val="accent1"/>
              </a:solidFill>
              <a:latin typeface="Garamond" panose="02020404030301010803" pitchFamily="18" charset="0"/>
            </a:endParaRPr>
          </a:p>
          <a:p>
            <a:r>
              <a:rPr lang="es-ES" dirty="0" err="1">
                <a:solidFill>
                  <a:schemeClr val="accent1"/>
                </a:solidFill>
                <a:latin typeface="Garamond" panose="02020404030301010803" pitchFamily="18" charset="0"/>
              </a:rPr>
              <a:t>Domestic</a:t>
            </a:r>
            <a:r>
              <a:rPr lang="es-ES" dirty="0">
                <a:solidFill>
                  <a:schemeClr val="accent1"/>
                </a:solidFill>
                <a:latin typeface="Garamond" panose="02020404030301010803" pitchFamily="18" charset="0"/>
              </a:rPr>
              <a:t> Registrar </a:t>
            </a:r>
            <a:r>
              <a:rPr lang="es-ES" dirty="0" err="1">
                <a:solidFill>
                  <a:schemeClr val="accent1"/>
                </a:solidFill>
                <a:latin typeface="Garamond" panose="02020404030301010803" pitchFamily="18" charset="0"/>
              </a:rPr>
              <a:t>consultation</a:t>
            </a:r>
            <a:r>
              <a:rPr lang="es-ES" dirty="0">
                <a:solidFill>
                  <a:schemeClr val="accent1"/>
                </a:solidFill>
                <a:latin typeface="Garamond" panose="02020404030301010803" pitchFamily="18" charset="0"/>
              </a:rPr>
              <a:t>/</a:t>
            </a:r>
            <a:r>
              <a:rPr lang="es-ES" dirty="0" err="1">
                <a:solidFill>
                  <a:schemeClr val="accent1"/>
                </a:solidFill>
                <a:latin typeface="Garamond" panose="02020404030301010803" pitchFamily="18" charset="0"/>
              </a:rPr>
              <a:t>caveat</a:t>
            </a:r>
            <a:r>
              <a:rPr lang="es-ES" dirty="0">
                <a:solidFill>
                  <a:schemeClr val="accent1"/>
                </a:solidFill>
                <a:latin typeface="Garamond" panose="02020404030301010803" pitchFamily="18" charset="0"/>
              </a:rPr>
              <a:t> (in </a:t>
            </a:r>
            <a:r>
              <a:rPr lang="es-ES" dirty="0" err="1">
                <a:solidFill>
                  <a:schemeClr val="accent1"/>
                </a:solidFill>
                <a:latin typeface="Garamond" panose="02020404030301010803" pitchFamily="18" charset="0"/>
              </a:rPr>
              <a:t>some</a:t>
            </a:r>
            <a:r>
              <a:rPr lang="es-ES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dirty="0" err="1">
                <a:solidFill>
                  <a:schemeClr val="accent1"/>
                </a:solidFill>
                <a:latin typeface="Garamond" panose="02020404030301010803" pitchFamily="18" charset="0"/>
              </a:rPr>
              <a:t>jurisdictions</a:t>
            </a:r>
            <a:r>
              <a:rPr lang="es-ES" dirty="0">
                <a:solidFill>
                  <a:schemeClr val="accent1"/>
                </a:solidFill>
                <a:latin typeface="Garamond" panose="02020404030301010803" pitchFamily="18" charset="0"/>
              </a:rPr>
              <a:t>)</a:t>
            </a:r>
          </a:p>
          <a:p>
            <a:endParaRPr lang="es-ES" dirty="0">
              <a:solidFill>
                <a:schemeClr val="accent1"/>
              </a:solidFill>
              <a:latin typeface="Garamond" panose="02020404030301010803" pitchFamily="18" charset="0"/>
            </a:endParaRPr>
          </a:p>
          <a:p>
            <a:r>
              <a:rPr lang="es-ES" dirty="0" err="1">
                <a:solidFill>
                  <a:schemeClr val="accent1"/>
                </a:solidFill>
                <a:latin typeface="Garamond" panose="02020404030301010803" pitchFamily="18" charset="0"/>
              </a:rPr>
              <a:t>Electronic</a:t>
            </a:r>
            <a:r>
              <a:rPr lang="es-ES" dirty="0">
                <a:solidFill>
                  <a:schemeClr val="accent1"/>
                </a:solidFill>
                <a:latin typeface="Garamond" panose="02020404030301010803" pitchFamily="18" charset="0"/>
              </a:rPr>
              <a:t>  </a:t>
            </a:r>
            <a:r>
              <a:rPr lang="es-ES" dirty="0" err="1">
                <a:solidFill>
                  <a:schemeClr val="accent1"/>
                </a:solidFill>
                <a:latin typeface="Garamond" panose="02020404030301010803" pitchFamily="18" charset="0"/>
              </a:rPr>
              <a:t>platforms</a:t>
            </a:r>
            <a:r>
              <a:rPr lang="es-ES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xmlns="" id="{1420B0ED-B20A-0945-95F8-BA369E4BFA30}"/>
              </a:ext>
            </a:extLst>
          </p:cNvPr>
          <p:cNvCxnSpPr>
            <a:cxnSpLocks/>
          </p:cNvCxnSpPr>
          <p:nvPr/>
        </p:nvCxnSpPr>
        <p:spPr>
          <a:xfrm>
            <a:off x="3929733" y="2639867"/>
            <a:ext cx="0" cy="286830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42CA47EB-8AB2-FC40-B01C-6B9431EA30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4836" y="2018361"/>
            <a:ext cx="1541291" cy="830931"/>
          </a:xfrm>
          <a:prstGeom prst="rect">
            <a:avLst/>
          </a:prstGeom>
        </p:spPr>
      </p:pic>
      <p:pic>
        <p:nvPicPr>
          <p:cNvPr id="1026" name="Picture 2" descr="Resultado de imagen de logo search">
            <a:extLst>
              <a:ext uri="{FF2B5EF4-FFF2-40B4-BE49-F238E27FC236}">
                <a16:creationId xmlns:a16="http://schemas.microsoft.com/office/drawing/2014/main" xmlns="" id="{904C6D95-E7FE-CB41-8BD1-322EA5C07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776" y="2526448"/>
            <a:ext cx="974253" cy="660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https://encrypted-tbn2.gstatic.com/images?q=tbn:ANd9GcTCYP-YVGBTQ3odD3HOizZRK-qFpb-Cc798n6gbjlSoWtePTj0dO_FbhNAO">
            <a:extLst>
              <a:ext uri="{FF2B5EF4-FFF2-40B4-BE49-F238E27FC236}">
                <a16:creationId xmlns:a16="http://schemas.microsoft.com/office/drawing/2014/main" xmlns="" id="{CB245F28-024E-C64B-8B83-C1BE2A194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263" y="5591645"/>
            <a:ext cx="659061" cy="659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xmlns="" id="{B163613E-65B4-4149-95E2-591C149BCA1E}"/>
              </a:ext>
            </a:extLst>
          </p:cNvPr>
          <p:cNvCxnSpPr/>
          <p:nvPr/>
        </p:nvCxnSpPr>
        <p:spPr>
          <a:xfrm>
            <a:off x="8362791" y="5169004"/>
            <a:ext cx="201507" cy="7008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xmlns="" id="{C64603DC-3117-3640-9AE2-A6A526D3DA02}"/>
              </a:ext>
            </a:extLst>
          </p:cNvPr>
          <p:cNvCxnSpPr/>
          <p:nvPr/>
        </p:nvCxnSpPr>
        <p:spPr>
          <a:xfrm flipV="1">
            <a:off x="9071720" y="5978501"/>
            <a:ext cx="65906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xmlns="" id="{ADD5222D-3DB1-7242-B417-60FA2BD9D08C}"/>
              </a:ext>
            </a:extLst>
          </p:cNvPr>
          <p:cNvCxnSpPr/>
          <p:nvPr/>
        </p:nvCxnSpPr>
        <p:spPr>
          <a:xfrm flipV="1">
            <a:off x="8362791" y="4203002"/>
            <a:ext cx="599940" cy="644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4" descr="https://encrypted-tbn2.gstatic.com/images?q=tbn:ANd9GcTCYP-YVGBTQ3odD3HOizZRK-qFpb-Cc798n6gbjlSoWtePTj0dO_FbhNAO">
            <a:extLst>
              <a:ext uri="{FF2B5EF4-FFF2-40B4-BE49-F238E27FC236}">
                <a16:creationId xmlns:a16="http://schemas.microsoft.com/office/drawing/2014/main" xmlns="" id="{6995F483-90FC-3146-B5CF-BB189CC34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3953" y="3676608"/>
            <a:ext cx="659061" cy="659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xmlns="" id="{9154B112-6548-694D-89C2-C3AF68BF88B7}"/>
              </a:ext>
            </a:extLst>
          </p:cNvPr>
          <p:cNvCxnSpPr/>
          <p:nvPr/>
        </p:nvCxnSpPr>
        <p:spPr>
          <a:xfrm>
            <a:off x="9915263" y="4059114"/>
            <a:ext cx="810049" cy="374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xmlns="" id="{26882DB1-27B6-5343-BB9B-11ECFFD2F802}"/>
              </a:ext>
            </a:extLst>
          </p:cNvPr>
          <p:cNvCxnSpPr/>
          <p:nvPr/>
        </p:nvCxnSpPr>
        <p:spPr>
          <a:xfrm flipH="1">
            <a:off x="10684762" y="5303840"/>
            <a:ext cx="270256" cy="5575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xmlns="" id="{1B0E4B9F-D1B5-2446-9AFB-8AECDBB87DE7}"/>
              </a:ext>
            </a:extLst>
          </p:cNvPr>
          <p:cNvCxnSpPr/>
          <p:nvPr/>
        </p:nvCxnSpPr>
        <p:spPr>
          <a:xfrm>
            <a:off x="8463544" y="5039870"/>
            <a:ext cx="634957" cy="0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xmlns="" id="{7A33FD95-E327-7E43-B16F-0DF69A136457}"/>
              </a:ext>
            </a:extLst>
          </p:cNvPr>
          <p:cNvCxnSpPr/>
          <p:nvPr/>
        </p:nvCxnSpPr>
        <p:spPr>
          <a:xfrm>
            <a:off x="10090355" y="4965819"/>
            <a:ext cx="634957" cy="0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xmlns="" id="{642D0F60-D5E5-6549-9769-2F763A062DCB}"/>
              </a:ext>
            </a:extLst>
          </p:cNvPr>
          <p:cNvCxnSpPr/>
          <p:nvPr/>
        </p:nvCxnSpPr>
        <p:spPr>
          <a:xfrm flipV="1">
            <a:off x="9060682" y="5294718"/>
            <a:ext cx="265332" cy="394400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xmlns="" id="{67152CE5-FE7C-5E4B-9444-112F76BE72AD}"/>
              </a:ext>
            </a:extLst>
          </p:cNvPr>
          <p:cNvCxnSpPr/>
          <p:nvPr/>
        </p:nvCxnSpPr>
        <p:spPr>
          <a:xfrm>
            <a:off x="9833014" y="5296050"/>
            <a:ext cx="317543" cy="361186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2" descr="esultado de imagen de blockchain structure">
            <a:extLst>
              <a:ext uri="{FF2B5EF4-FFF2-40B4-BE49-F238E27FC236}">
                <a16:creationId xmlns:a16="http://schemas.microsoft.com/office/drawing/2014/main" xmlns="" id="{FB4B7232-3CB5-0449-88AF-6C0B8BEF93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111" y="4582802"/>
            <a:ext cx="1476217" cy="916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n relacionada">
            <a:extLst>
              <a:ext uri="{FF2B5EF4-FFF2-40B4-BE49-F238E27FC236}">
                <a16:creationId xmlns:a16="http://schemas.microsoft.com/office/drawing/2014/main" xmlns="" id="{82E43181-6827-D847-A3E1-0C86F4116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243" y="2180303"/>
            <a:ext cx="2095558" cy="1395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n de IR international registry">
            <a:extLst>
              <a:ext uri="{FF2B5EF4-FFF2-40B4-BE49-F238E27FC236}">
                <a16:creationId xmlns:a16="http://schemas.microsoft.com/office/drawing/2014/main" xmlns="" id="{108F810B-5D78-1043-93D4-E0603C00F6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4324" y="4735545"/>
            <a:ext cx="1541292" cy="445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n relacionada">
            <a:extLst>
              <a:ext uri="{FF2B5EF4-FFF2-40B4-BE49-F238E27FC236}">
                <a16:creationId xmlns:a16="http://schemas.microsoft.com/office/drawing/2014/main" xmlns="" id="{DFAC5D73-FEC5-8048-BF32-53E9375CE1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0446" y="4620468"/>
            <a:ext cx="848307" cy="848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n relacionada">
            <a:extLst>
              <a:ext uri="{FF2B5EF4-FFF2-40B4-BE49-F238E27FC236}">
                <a16:creationId xmlns:a16="http://schemas.microsoft.com/office/drawing/2014/main" xmlns="" id="{1E4BA676-5E8F-0B4F-BA68-80E162340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752" y="5890373"/>
            <a:ext cx="641843" cy="720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205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">
        <p:fade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D46FEE24-1E01-BB4B-9553-8D7CCE4470A5}"/>
              </a:ext>
            </a:extLst>
          </p:cNvPr>
          <p:cNvSpPr txBox="1"/>
          <p:nvPr/>
        </p:nvSpPr>
        <p:spPr>
          <a:xfrm>
            <a:off x="1020418" y="457198"/>
            <a:ext cx="2778696" cy="4770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25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2.- </a:t>
            </a:r>
            <a:r>
              <a:rPr lang="es-ES_tradnl" sz="2500" b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Registration</a:t>
            </a:r>
            <a:endParaRPr lang="es-ES_tradnl" sz="25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C05F63A7-003E-114D-B2BD-0833CFD51343}"/>
              </a:ext>
            </a:extLst>
          </p:cNvPr>
          <p:cNvSpPr txBox="1"/>
          <p:nvPr/>
        </p:nvSpPr>
        <p:spPr>
          <a:xfrm>
            <a:off x="1589314" y="1371600"/>
            <a:ext cx="548640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A).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Domestic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and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international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effects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of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registration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: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double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registration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</a:p>
          <a:p>
            <a:endParaRPr lang="es-ES" sz="2500" b="1" dirty="0">
              <a:solidFill>
                <a:schemeClr val="accent1"/>
              </a:solidFill>
              <a:latin typeface="Garamond" panose="02020404030301010803" pitchFamily="18" charset="0"/>
            </a:endParaRPr>
          </a:p>
          <a:p>
            <a:endParaRPr lang="es-ES" sz="2500" b="1" dirty="0">
              <a:solidFill>
                <a:schemeClr val="accent1"/>
              </a:solidFill>
              <a:latin typeface="Garamond" panose="02020404030301010803" pitchFamily="18" charset="0"/>
            </a:endParaRPr>
          </a:p>
          <a:p>
            <a:endParaRPr lang="es-ES" sz="2500" b="1" dirty="0">
              <a:solidFill>
                <a:schemeClr val="accent1"/>
              </a:solidFill>
              <a:latin typeface="Garamond" panose="02020404030301010803" pitchFamily="18" charset="0"/>
            </a:endParaRPr>
          </a:p>
          <a:p>
            <a:endParaRPr lang="es-ES" sz="2500" b="1" dirty="0">
              <a:solidFill>
                <a:schemeClr val="accent1"/>
              </a:solidFill>
              <a:latin typeface="Garamond" panose="02020404030301010803" pitchFamily="18" charset="0"/>
            </a:endParaRPr>
          </a:p>
          <a:p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B).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Interconnection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between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national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entry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points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and IR</a:t>
            </a:r>
          </a:p>
          <a:p>
            <a:endParaRPr lang="es-ES" sz="2500" b="1" dirty="0">
              <a:solidFill>
                <a:schemeClr val="accent1"/>
              </a:solidFill>
              <a:latin typeface="Garamond" panose="02020404030301010803" pitchFamily="18" charset="0"/>
            </a:endParaRPr>
          </a:p>
          <a:p>
            <a:endParaRPr lang="es-ES" sz="2500" b="1" dirty="0">
              <a:solidFill>
                <a:schemeClr val="accent1"/>
              </a:solidFill>
              <a:latin typeface="Garamond" panose="02020404030301010803" pitchFamily="18" charset="0"/>
            </a:endParaRPr>
          </a:p>
          <a:p>
            <a:endParaRPr lang="es-ES" sz="2500" b="1" dirty="0">
              <a:solidFill>
                <a:schemeClr val="accent1"/>
              </a:solidFill>
              <a:latin typeface="Garamond" panose="02020404030301010803" pitchFamily="18" charset="0"/>
            </a:endParaRPr>
          </a:p>
          <a:p>
            <a:endParaRPr lang="es-ES" sz="2500" b="1" dirty="0">
              <a:solidFill>
                <a:schemeClr val="accent1"/>
              </a:solidFill>
              <a:latin typeface="Garamond" panose="02020404030301010803" pitchFamily="18" charset="0"/>
            </a:endParaRPr>
          </a:p>
          <a:p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C).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Notices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of sale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B6C91A34-B6CF-614B-A7E0-33161FC3A21E}"/>
              </a:ext>
            </a:extLst>
          </p:cNvPr>
          <p:cNvSpPr txBox="1"/>
          <p:nvPr/>
        </p:nvSpPr>
        <p:spPr>
          <a:xfrm>
            <a:off x="7467601" y="1066012"/>
            <a:ext cx="4256314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Sanction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for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not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registering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 in </a:t>
            </a: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domestic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registry</a:t>
            </a:r>
            <a:endParaRPr lang="es-ES" b="1" dirty="0">
              <a:solidFill>
                <a:schemeClr val="accent2"/>
              </a:solidFill>
              <a:latin typeface="Garamond" panose="02020404030301010803" pitchFamily="18" charset="0"/>
            </a:endParaRPr>
          </a:p>
          <a:p>
            <a:pPr marL="285750" indent="-285750">
              <a:buFontTx/>
              <a:buChar char="-"/>
            </a:pP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Costs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 of </a:t>
            </a: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double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registration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 and </a:t>
            </a: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duplication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  </a:t>
            </a:r>
          </a:p>
          <a:p>
            <a:pPr marL="285750" indent="-285750">
              <a:buFontTx/>
              <a:buChar char="-"/>
            </a:pP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Effects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 in </a:t>
            </a: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insolvency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 and remedies</a:t>
            </a:r>
          </a:p>
        </p:txBody>
      </p:sp>
      <p:sp>
        <p:nvSpPr>
          <p:cNvPr id="7" name="Abrir llave 6">
            <a:extLst>
              <a:ext uri="{FF2B5EF4-FFF2-40B4-BE49-F238E27FC236}">
                <a16:creationId xmlns:a16="http://schemas.microsoft.com/office/drawing/2014/main" xmlns="" id="{2A56833A-CED3-6F4D-86F7-63759CBACCE1}"/>
              </a:ext>
            </a:extLst>
          </p:cNvPr>
          <p:cNvSpPr/>
          <p:nvPr/>
        </p:nvSpPr>
        <p:spPr>
          <a:xfrm>
            <a:off x="7097486" y="1055912"/>
            <a:ext cx="370115" cy="1600202"/>
          </a:xfrm>
          <a:prstGeom prst="leftBrac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2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0584786A-655F-BB4E-80E9-AD6E885ED3B6}"/>
              </a:ext>
            </a:extLst>
          </p:cNvPr>
          <p:cNvSpPr txBox="1"/>
          <p:nvPr/>
        </p:nvSpPr>
        <p:spPr>
          <a:xfrm>
            <a:off x="7445829" y="5191823"/>
            <a:ext cx="4256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Any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effect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 in </a:t>
            </a: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domestic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law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?</a:t>
            </a:r>
          </a:p>
          <a:p>
            <a:pPr marL="285750" indent="-285750">
              <a:buFontTx/>
              <a:buChar char="-"/>
            </a:pP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Any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effect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regarding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acquisition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 of </a:t>
            </a: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good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title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by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other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party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?</a:t>
            </a:r>
          </a:p>
          <a:p>
            <a:pPr marL="285750" indent="-285750">
              <a:buFontTx/>
              <a:buChar char="-"/>
            </a:pP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Any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practical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effect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 in </a:t>
            </a: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domestic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law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?</a:t>
            </a:r>
            <a:endParaRPr lang="es-ES" i="1" dirty="0">
              <a:solidFill>
                <a:schemeClr val="accent2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Abrir llave 8">
            <a:extLst>
              <a:ext uri="{FF2B5EF4-FFF2-40B4-BE49-F238E27FC236}">
                <a16:creationId xmlns:a16="http://schemas.microsoft.com/office/drawing/2014/main" xmlns="" id="{461A8606-FC11-DB4D-8E77-F03B02A097CF}"/>
              </a:ext>
            </a:extLst>
          </p:cNvPr>
          <p:cNvSpPr/>
          <p:nvPr/>
        </p:nvSpPr>
        <p:spPr>
          <a:xfrm>
            <a:off x="7075714" y="5191824"/>
            <a:ext cx="370115" cy="1274292"/>
          </a:xfrm>
          <a:prstGeom prst="leftBrac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823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">
        <p:fade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/>
          <p:nvPr/>
        </p:nvSpPr>
        <p:spPr>
          <a:xfrm>
            <a:off x="331301" y="2227521"/>
            <a:ext cx="114101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chemeClr val="accent1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Relationship between MAC and rail protocols </a:t>
            </a:r>
          </a:p>
          <a:p>
            <a:pPr algn="ctr"/>
            <a:r>
              <a:rPr lang="en-US" sz="3000" b="1" dirty="0">
                <a:solidFill>
                  <a:schemeClr val="accent1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and domestic secured transactions law</a:t>
            </a:r>
          </a:p>
          <a:p>
            <a:pPr algn="ctr"/>
            <a:r>
              <a:rPr lang="es-ES_tradnl" sz="2000" dirty="0" err="1">
                <a:solidFill>
                  <a:schemeClr val="accent1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Chair</a:t>
            </a:r>
            <a:r>
              <a:rPr lang="es-ES_tradnl" sz="2000" dirty="0">
                <a:solidFill>
                  <a:schemeClr val="accent1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: </a:t>
            </a:r>
            <a:r>
              <a:rPr lang="es-ES_tradnl" sz="2000" dirty="0" err="1">
                <a:solidFill>
                  <a:schemeClr val="accent1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Professor</a:t>
            </a:r>
            <a:r>
              <a:rPr lang="es-ES_tradnl" sz="2000" dirty="0">
                <a:solidFill>
                  <a:schemeClr val="accent1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sz="2000" dirty="0" err="1">
                <a:solidFill>
                  <a:schemeClr val="accent1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Louise</a:t>
            </a:r>
            <a:r>
              <a:rPr lang="es-ES_tradnl" sz="2000" dirty="0">
                <a:solidFill>
                  <a:schemeClr val="accent1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sz="2000" dirty="0" err="1">
                <a:solidFill>
                  <a:schemeClr val="accent1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Gullifer</a:t>
            </a:r>
            <a:r>
              <a:rPr lang="es-ES_tradnl" sz="2000" dirty="0">
                <a:solidFill>
                  <a:schemeClr val="accent1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, </a:t>
            </a:r>
            <a:r>
              <a:rPr lang="es-ES_tradnl" sz="2000" dirty="0" err="1">
                <a:solidFill>
                  <a:schemeClr val="accent1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University</a:t>
            </a:r>
            <a:r>
              <a:rPr lang="es-ES_tradnl" sz="2000" dirty="0">
                <a:solidFill>
                  <a:schemeClr val="accent1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 of Oxford</a:t>
            </a:r>
          </a:p>
        </p:txBody>
      </p:sp>
      <p:sp>
        <p:nvSpPr>
          <p:cNvPr id="36" name="CuadroTexto 35"/>
          <p:cNvSpPr txBox="1"/>
          <p:nvPr/>
        </p:nvSpPr>
        <p:spPr>
          <a:xfrm>
            <a:off x="2405744" y="4964609"/>
            <a:ext cx="72716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Teresa Rodríguez de las Heras Ballell</a:t>
            </a:r>
          </a:p>
          <a:p>
            <a:pPr algn="ctr"/>
            <a:r>
              <a:rPr lang="es-ES" sz="2000" i="1" dirty="0" err="1">
                <a:solidFill>
                  <a:schemeClr val="accent1">
                    <a:lumMod val="7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Professor</a:t>
            </a:r>
            <a:r>
              <a:rPr lang="es-ES" sz="2000" i="1" dirty="0">
                <a:solidFill>
                  <a:schemeClr val="accent1">
                    <a:lumMod val="7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 of </a:t>
            </a:r>
            <a:r>
              <a:rPr lang="es-ES" sz="2000" i="1" dirty="0" err="1">
                <a:solidFill>
                  <a:schemeClr val="accent1">
                    <a:lumMod val="7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Commercial</a:t>
            </a:r>
            <a:r>
              <a:rPr lang="es-ES" sz="2000" i="1" dirty="0">
                <a:solidFill>
                  <a:schemeClr val="accent1">
                    <a:lumMod val="7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" sz="2000" i="1" dirty="0" err="1">
                <a:solidFill>
                  <a:schemeClr val="accent1">
                    <a:lumMod val="7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Law</a:t>
            </a:r>
            <a:r>
              <a:rPr lang="es-ES" sz="2000" i="1" dirty="0">
                <a:solidFill>
                  <a:schemeClr val="accent1">
                    <a:lumMod val="7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, Universidad Carlos III de Madrid</a:t>
            </a:r>
          </a:p>
          <a:p>
            <a:pPr algn="ctr"/>
            <a:r>
              <a:rPr lang="es-ES" sz="2000" b="1" u="sng" dirty="0">
                <a:solidFill>
                  <a:schemeClr val="accent1">
                    <a:lumMod val="75000"/>
                  </a:schemeClr>
                </a:solidFill>
                <a:latin typeface="Garamond" charset="0"/>
                <a:ea typeface="Garamond" charset="0"/>
                <a:cs typeface="Garamond" charset="0"/>
                <a:hlinkClick r:id="rId2"/>
              </a:rPr>
              <a:t>teresa.rodriguezdelasheras@uc3m.es</a:t>
            </a:r>
            <a:endParaRPr lang="es-ES" sz="2000" b="1" u="sng" dirty="0">
              <a:solidFill>
                <a:schemeClr val="accent1">
                  <a:lumMod val="7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  <a:p>
            <a:pPr algn="ctr"/>
            <a:r>
              <a:rPr lang="es-ES" sz="2000" b="1" dirty="0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Of </a:t>
            </a:r>
            <a:r>
              <a:rPr lang="es-ES" sz="2000" b="1" dirty="0" err="1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Counsel</a:t>
            </a:r>
            <a:r>
              <a:rPr lang="es-ES" sz="2000" b="1" dirty="0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, Andersen </a:t>
            </a:r>
            <a:r>
              <a:rPr lang="es-ES" sz="2000" b="1" dirty="0" err="1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Tax</a:t>
            </a:r>
            <a:r>
              <a:rPr lang="es-ES" sz="2000" b="1" dirty="0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 &amp; Legal</a:t>
            </a:r>
          </a:p>
        </p:txBody>
      </p:sp>
      <p:pic>
        <p:nvPicPr>
          <p:cNvPr id="35" name="Picture 2" descr="EscudoLogoComunicacion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2202" y="5687884"/>
            <a:ext cx="1624380" cy="597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6559826" y="330531"/>
            <a:ext cx="3704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bg2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Oxford</a:t>
            </a:r>
          </a:p>
          <a:p>
            <a:r>
              <a:rPr lang="es-ES_tradnl" b="1" dirty="0" err="1">
                <a:solidFill>
                  <a:schemeClr val="bg2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September</a:t>
            </a:r>
            <a:r>
              <a:rPr lang="es-ES_tradnl" b="1" dirty="0">
                <a:solidFill>
                  <a:schemeClr val="bg2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 10-11, 2019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26509D8A-5CF3-3C49-8313-CE811F72C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714" y="5839803"/>
            <a:ext cx="1357086" cy="400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985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285461" y="610071"/>
            <a:ext cx="9236765" cy="47705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5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MAC and Rail </a:t>
            </a:r>
            <a:r>
              <a:rPr lang="es-ES_tradnl" sz="2500" b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Protocols</a:t>
            </a:r>
            <a:endParaRPr lang="es-ES_tradnl" sz="25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285461" y="5629536"/>
            <a:ext cx="9236765" cy="8617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500" b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Domestic</a:t>
            </a:r>
            <a:r>
              <a:rPr lang="es-ES_tradnl" sz="25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sz="2500" b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law</a:t>
            </a:r>
            <a:r>
              <a:rPr lang="es-ES_tradnl" sz="25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 in </a:t>
            </a:r>
            <a:r>
              <a:rPr lang="es-ES_tradnl" sz="2500" b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Contracting</a:t>
            </a:r>
            <a:r>
              <a:rPr lang="es-ES_tradnl" sz="25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sz="2500" b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States</a:t>
            </a:r>
            <a:r>
              <a:rPr lang="es-ES_tradnl" sz="25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</a:p>
          <a:p>
            <a:pPr algn="ctr"/>
            <a:r>
              <a:rPr lang="es-ES_tradnl" sz="2500" i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(</a:t>
            </a:r>
            <a:r>
              <a:rPr lang="es-ES_tradnl" sz="2500" i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domestic</a:t>
            </a:r>
            <a:r>
              <a:rPr lang="es-ES_tradnl" sz="2500" i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sz="2500" i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secured</a:t>
            </a:r>
            <a:r>
              <a:rPr lang="es-ES_tradnl" sz="2500" i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sz="2500" i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transactions</a:t>
            </a:r>
            <a:r>
              <a:rPr lang="es-ES_tradnl" sz="2500" i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 and </a:t>
            </a:r>
            <a:r>
              <a:rPr lang="es-ES_tradnl" sz="2500" i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related</a:t>
            </a:r>
            <a:r>
              <a:rPr lang="es-ES_tradnl" sz="2500" i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sz="2500" i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laws</a:t>
            </a:r>
            <a:r>
              <a:rPr lang="es-ES_tradnl" sz="2500" i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)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F190150E-B63D-F843-B2DF-2FC7AAC931BF}"/>
              </a:ext>
            </a:extLst>
          </p:cNvPr>
          <p:cNvSpPr txBox="1"/>
          <p:nvPr/>
        </p:nvSpPr>
        <p:spPr>
          <a:xfrm>
            <a:off x="3156857" y="1273628"/>
            <a:ext cx="5464629" cy="47705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500" b="1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Points</a:t>
            </a:r>
            <a:r>
              <a:rPr lang="es-ES" sz="2500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of </a:t>
            </a:r>
            <a:r>
              <a:rPr lang="es-ES" sz="2500" b="1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interaction</a:t>
            </a:r>
            <a:r>
              <a:rPr lang="es-ES" sz="2500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10" name="Rectángulo redondeado 9">
            <a:extLst>
              <a:ext uri="{FF2B5EF4-FFF2-40B4-BE49-F238E27FC236}">
                <a16:creationId xmlns:a16="http://schemas.microsoft.com/office/drawing/2014/main" xmlns="" id="{F05E5713-EEB3-0C41-BE38-41C4A8D434C5}"/>
              </a:ext>
            </a:extLst>
          </p:cNvPr>
          <p:cNvSpPr/>
          <p:nvPr/>
        </p:nvSpPr>
        <p:spPr>
          <a:xfrm>
            <a:off x="1502229" y="2068286"/>
            <a:ext cx="9019997" cy="3265714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2357696C-2DE9-6142-BD40-B5A368CC7A72}"/>
              </a:ext>
            </a:extLst>
          </p:cNvPr>
          <p:cNvSpPr txBox="1"/>
          <p:nvPr/>
        </p:nvSpPr>
        <p:spPr>
          <a:xfrm>
            <a:off x="1669775" y="2296886"/>
            <a:ext cx="2684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Scope</a:t>
            </a:r>
            <a:r>
              <a:rPr lang="es-ES" b="1" dirty="0">
                <a:solidFill>
                  <a:schemeClr val="accent1"/>
                </a:solidFill>
                <a:latin typeface="Garamond" panose="02020404030301010803" pitchFamily="18" charset="0"/>
              </a:rPr>
              <a:t>: </a:t>
            </a:r>
            <a:r>
              <a:rPr lang="es-ES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covered</a:t>
            </a:r>
            <a:r>
              <a:rPr lang="es-ES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equipment</a:t>
            </a:r>
            <a:r>
              <a:rPr lang="es-ES" b="1" dirty="0">
                <a:solidFill>
                  <a:schemeClr val="accent1"/>
                </a:solidFill>
                <a:latin typeface="Garamond" panose="02020404030301010803" pitchFamily="18" charset="0"/>
              </a:rPr>
              <a:t> (HS / </a:t>
            </a:r>
            <a:r>
              <a:rPr lang="es-ES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chosen</a:t>
            </a:r>
            <a:r>
              <a:rPr lang="es-ES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Annex</a:t>
            </a:r>
            <a:r>
              <a:rPr lang="es-ES" b="1" dirty="0">
                <a:solidFill>
                  <a:schemeClr val="accent1"/>
                </a:solidFill>
                <a:latin typeface="Garamond" panose="02020404030301010803" pitchFamily="18" charset="0"/>
              </a:rPr>
              <a:t>/ </a:t>
            </a:r>
            <a:r>
              <a:rPr lang="es-ES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definition</a:t>
            </a:r>
            <a:r>
              <a:rPr lang="es-ES" b="1" dirty="0">
                <a:solidFill>
                  <a:schemeClr val="accent1"/>
                </a:solidFill>
                <a:latin typeface="Garamond" panose="02020404030301010803" pitchFamily="18" charset="0"/>
              </a:rPr>
              <a:t> rail)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BA00F9AF-EF62-A24C-844A-E606E7E85EBE}"/>
              </a:ext>
            </a:extLst>
          </p:cNvPr>
          <p:cNvSpPr txBox="1"/>
          <p:nvPr/>
        </p:nvSpPr>
        <p:spPr>
          <a:xfrm>
            <a:off x="4593772" y="2351316"/>
            <a:ext cx="2242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Transactions</a:t>
            </a:r>
            <a:r>
              <a:rPr lang="es-ES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covered</a:t>
            </a:r>
            <a:r>
              <a:rPr lang="es-ES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by</a:t>
            </a:r>
            <a:r>
              <a:rPr lang="es-ES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Protocols</a:t>
            </a:r>
            <a:endParaRPr lang="es-ES" b="1" dirty="0">
              <a:solidFill>
                <a:schemeClr val="accent1"/>
              </a:solidFill>
              <a:latin typeface="Garamond" panose="02020404030301010803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8F764016-4BB6-ED4F-BD7D-538FF509740F}"/>
              </a:ext>
            </a:extLst>
          </p:cNvPr>
          <p:cNvSpPr txBox="1"/>
          <p:nvPr/>
        </p:nvSpPr>
        <p:spPr>
          <a:xfrm>
            <a:off x="7043054" y="2307773"/>
            <a:ext cx="3037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Limitations</a:t>
            </a:r>
            <a:r>
              <a:rPr lang="es-ES" b="1" dirty="0">
                <a:solidFill>
                  <a:schemeClr val="accent1"/>
                </a:solidFill>
                <a:latin typeface="Garamond" panose="02020404030301010803" pitchFamily="18" charset="0"/>
              </a:rPr>
              <a:t>, gaps, and </a:t>
            </a:r>
            <a:r>
              <a:rPr lang="es-ES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exclusions</a:t>
            </a:r>
            <a:r>
              <a:rPr lang="es-ES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from</a:t>
            </a:r>
            <a:r>
              <a:rPr lang="es-ES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Protocols</a:t>
            </a:r>
            <a:endParaRPr lang="es-ES" b="1" dirty="0">
              <a:solidFill>
                <a:schemeClr val="accent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F5A7C24D-DE61-AA44-B8D9-F505E2A491BC}"/>
              </a:ext>
            </a:extLst>
          </p:cNvPr>
          <p:cNvSpPr txBox="1"/>
          <p:nvPr/>
        </p:nvSpPr>
        <p:spPr>
          <a:xfrm>
            <a:off x="2111832" y="3810004"/>
            <a:ext cx="22424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Declarations</a:t>
            </a:r>
            <a:r>
              <a:rPr lang="es-ES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es-ES" b="1" dirty="0">
                <a:solidFill>
                  <a:schemeClr val="accent1"/>
                </a:solidFill>
                <a:latin typeface="Garamond" panose="02020404030301010803" pitchFamily="18" charset="0"/>
              </a:rPr>
              <a:t>(</a:t>
            </a:r>
            <a:r>
              <a:rPr lang="es-ES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opt-out</a:t>
            </a:r>
            <a:r>
              <a:rPr lang="es-ES" b="1" dirty="0">
                <a:solidFill>
                  <a:schemeClr val="accent1"/>
                </a:solidFill>
                <a:latin typeface="Garamond" panose="02020404030301010803" pitchFamily="18" charset="0"/>
              </a:rPr>
              <a:t>)</a:t>
            </a:r>
          </a:p>
          <a:p>
            <a:pPr algn="ctr"/>
            <a:r>
              <a:rPr lang="es-ES" b="1" dirty="0">
                <a:solidFill>
                  <a:schemeClr val="accent1"/>
                </a:solidFill>
                <a:latin typeface="Garamond" panose="02020404030301010803" pitchFamily="18" charset="0"/>
              </a:rPr>
              <a:t>- </a:t>
            </a:r>
            <a:r>
              <a:rPr lang="es-ES" i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including</a:t>
            </a:r>
            <a:r>
              <a:rPr lang="es-ES" i="1" dirty="0">
                <a:solidFill>
                  <a:schemeClr val="accent1"/>
                </a:solidFill>
                <a:latin typeface="Garamond" panose="02020404030301010803" pitchFamily="18" charset="0"/>
              </a:rPr>
              <a:t> ‘</a:t>
            </a:r>
            <a:r>
              <a:rPr lang="es-ES" i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internal</a:t>
            </a:r>
            <a:r>
              <a:rPr lang="es-ES" i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i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transactions</a:t>
            </a:r>
            <a:r>
              <a:rPr lang="es-ES" i="1" dirty="0">
                <a:solidFill>
                  <a:schemeClr val="accent1"/>
                </a:solidFill>
                <a:latin typeface="Garamond" panose="02020404030301010803" pitchFamily="18" charset="0"/>
              </a:rPr>
              <a:t>’ </a:t>
            </a:r>
            <a:r>
              <a:rPr lang="es-ES" i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declaration</a:t>
            </a:r>
            <a:endParaRPr lang="es-ES" i="1" dirty="0">
              <a:solidFill>
                <a:schemeClr val="accent1"/>
              </a:solidFill>
              <a:latin typeface="Garamond" panose="02020404030301010803" pitchFamily="18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8E7BB223-5454-7942-A0B5-37040AD5B979}"/>
              </a:ext>
            </a:extLst>
          </p:cNvPr>
          <p:cNvSpPr txBox="1"/>
          <p:nvPr/>
        </p:nvSpPr>
        <p:spPr>
          <a:xfrm>
            <a:off x="4593772" y="3674482"/>
            <a:ext cx="22424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Referral</a:t>
            </a:r>
            <a:r>
              <a:rPr lang="es-ES" b="1" dirty="0">
                <a:solidFill>
                  <a:schemeClr val="accent1"/>
                </a:solidFill>
                <a:latin typeface="Garamond" panose="02020404030301010803" pitchFamily="18" charset="0"/>
              </a:rPr>
              <a:t> to </a:t>
            </a:r>
            <a:r>
              <a:rPr lang="es-ES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applicable</a:t>
            </a:r>
            <a:r>
              <a:rPr lang="es-ES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domestic</a:t>
            </a:r>
            <a:r>
              <a:rPr lang="es-ES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law</a:t>
            </a:r>
            <a:r>
              <a:rPr lang="es-ES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by</a:t>
            </a:r>
            <a:r>
              <a:rPr lang="es-ES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the</a:t>
            </a:r>
            <a:r>
              <a:rPr lang="es-ES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Protocols</a:t>
            </a:r>
            <a:r>
              <a:rPr lang="es-ES" b="1" dirty="0">
                <a:solidFill>
                  <a:schemeClr val="accent1"/>
                </a:solidFill>
                <a:latin typeface="Garamond" panose="02020404030301010803" pitchFamily="18" charset="0"/>
              </a:rPr>
              <a:t> (i.e. procedural </a:t>
            </a:r>
            <a:r>
              <a:rPr lang="es-ES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laws</a:t>
            </a:r>
            <a:r>
              <a:rPr lang="es-ES" b="1" dirty="0">
                <a:solidFill>
                  <a:schemeClr val="accent1"/>
                </a:solidFill>
                <a:latin typeface="Garamond" panose="02020404030301010803" pitchFamily="18" charset="0"/>
              </a:rPr>
              <a:t>)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39AF04FA-9E78-3948-98C4-0CCDFD950C67}"/>
              </a:ext>
            </a:extLst>
          </p:cNvPr>
          <p:cNvSpPr txBox="1"/>
          <p:nvPr/>
        </p:nvSpPr>
        <p:spPr>
          <a:xfrm>
            <a:off x="7282543" y="3671504"/>
            <a:ext cx="27976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Special</a:t>
            </a:r>
            <a:r>
              <a:rPr lang="es-ES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regimes</a:t>
            </a:r>
            <a:r>
              <a:rPr lang="es-ES" b="1" dirty="0">
                <a:solidFill>
                  <a:schemeClr val="accent1"/>
                </a:solidFill>
                <a:latin typeface="Garamond" panose="02020404030301010803" pitchFamily="18" charset="0"/>
              </a:rPr>
              <a:t> and/</a:t>
            </a:r>
            <a:r>
              <a:rPr lang="es-ES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or</a:t>
            </a:r>
            <a:r>
              <a:rPr lang="es-ES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special</a:t>
            </a:r>
            <a:r>
              <a:rPr lang="es-ES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registries</a:t>
            </a:r>
            <a:r>
              <a:rPr lang="es-ES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excluded</a:t>
            </a:r>
            <a:r>
              <a:rPr lang="es-ES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from</a:t>
            </a:r>
            <a:r>
              <a:rPr lang="es-ES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domestic</a:t>
            </a:r>
            <a:r>
              <a:rPr lang="es-ES" b="1" dirty="0">
                <a:solidFill>
                  <a:schemeClr val="accent1"/>
                </a:solidFill>
                <a:latin typeface="Garamond" panose="02020404030301010803" pitchFamily="18" charset="0"/>
              </a:rPr>
              <a:t> general </a:t>
            </a:r>
            <a:r>
              <a:rPr lang="es-ES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secured</a:t>
            </a:r>
            <a:r>
              <a:rPr lang="es-ES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transactions</a:t>
            </a:r>
            <a:r>
              <a:rPr lang="es-ES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law</a:t>
            </a:r>
            <a:endParaRPr lang="es-ES" b="1" dirty="0">
              <a:solidFill>
                <a:schemeClr val="accent1"/>
              </a:solidFill>
              <a:latin typeface="Garamond" panose="02020404030301010803" pitchFamily="18" charset="0"/>
            </a:endParaRP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xmlns="" id="{4BEDA695-F25B-6742-9E20-8EC6C778862F}"/>
              </a:ext>
            </a:extLst>
          </p:cNvPr>
          <p:cNvCxnSpPr>
            <a:cxnSpLocks/>
          </p:cNvCxnSpPr>
          <p:nvPr/>
        </p:nvCxnSpPr>
        <p:spPr>
          <a:xfrm>
            <a:off x="1502229" y="3439885"/>
            <a:ext cx="90199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xmlns="" id="{90F9B976-D002-F24B-B459-51E5497134C4}"/>
              </a:ext>
            </a:extLst>
          </p:cNvPr>
          <p:cNvCxnSpPr/>
          <p:nvPr/>
        </p:nvCxnSpPr>
        <p:spPr>
          <a:xfrm>
            <a:off x="4354286" y="2068286"/>
            <a:ext cx="0" cy="3265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xmlns="" id="{A42DF701-9F29-604E-B9CC-AC812D1E3132}"/>
              </a:ext>
            </a:extLst>
          </p:cNvPr>
          <p:cNvCxnSpPr/>
          <p:nvPr/>
        </p:nvCxnSpPr>
        <p:spPr>
          <a:xfrm>
            <a:off x="7010401" y="2068284"/>
            <a:ext cx="0" cy="3265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4027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">
        <p:fad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05543" y="251789"/>
            <a:ext cx="101275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000" b="1" dirty="0" err="1">
                <a:solidFill>
                  <a:schemeClr val="accent2"/>
                </a:solidFill>
                <a:latin typeface="Garamond" charset="0"/>
                <a:ea typeface="Garamond" charset="0"/>
                <a:cs typeface="Garamond" charset="0"/>
              </a:rPr>
              <a:t>Overview</a:t>
            </a:r>
            <a:endParaRPr lang="es-ES_tradnl" sz="3000" b="1" dirty="0">
              <a:solidFill>
                <a:schemeClr val="accent2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285461" y="1099931"/>
            <a:ext cx="9236765" cy="47705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5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MAC and Rail </a:t>
            </a:r>
            <a:r>
              <a:rPr lang="es-ES_tradnl" sz="2500" b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Protocols</a:t>
            </a:r>
            <a:endParaRPr lang="es-ES_tradnl" sz="25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285461" y="5379165"/>
            <a:ext cx="9236765" cy="4770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500" b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Domestic</a:t>
            </a:r>
            <a:r>
              <a:rPr lang="es-ES_tradnl" sz="25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sz="2500" b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law</a:t>
            </a:r>
            <a:r>
              <a:rPr lang="es-ES_tradnl" sz="25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 in </a:t>
            </a:r>
            <a:r>
              <a:rPr lang="es-ES_tradnl" sz="2500" b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Contracting</a:t>
            </a:r>
            <a:r>
              <a:rPr lang="es-ES_tradnl" sz="25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sz="2500" b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States</a:t>
            </a:r>
            <a:endParaRPr lang="es-ES_tradnl" sz="25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285461" y="2406693"/>
            <a:ext cx="2703444" cy="278537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ES_tradnl" sz="25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  <a:p>
            <a:pPr algn="ctr"/>
            <a:endParaRPr lang="es-ES_tradnl" sz="25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  <a:p>
            <a:pPr algn="ctr"/>
            <a:endParaRPr lang="es-ES_tradnl" sz="25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  <a:p>
            <a:pPr algn="ctr"/>
            <a:r>
              <a:rPr lang="es-ES_tradnl" sz="2500" b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Scope</a:t>
            </a:r>
            <a:endParaRPr lang="es-ES_tradnl" sz="25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  <a:p>
            <a:pPr algn="ctr"/>
            <a:endParaRPr lang="es-ES_tradnl" sz="25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  <a:p>
            <a:pPr algn="ctr"/>
            <a:endParaRPr lang="es-ES_tradnl" sz="25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  <a:p>
            <a:pPr algn="ctr"/>
            <a:endParaRPr lang="es-ES_tradnl" sz="25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325412" y="2406693"/>
            <a:ext cx="2226368" cy="278537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ES_tradnl" sz="25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  <a:p>
            <a:pPr algn="ctr"/>
            <a:endParaRPr lang="es-ES_tradnl" sz="25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  <a:p>
            <a:pPr algn="ctr"/>
            <a:endParaRPr lang="es-ES_tradnl" sz="25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  <a:p>
            <a:pPr algn="ctr"/>
            <a:r>
              <a:rPr lang="es-ES_tradnl" sz="2500" b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Registration</a:t>
            </a:r>
            <a:endParaRPr lang="es-ES_tradnl" sz="25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  <a:p>
            <a:pPr algn="ctr"/>
            <a:endParaRPr lang="es-ES_tradnl" sz="25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  <a:p>
            <a:pPr algn="ctr"/>
            <a:endParaRPr lang="es-ES_tradnl" sz="25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  <a:p>
            <a:pPr algn="ctr"/>
            <a:endParaRPr lang="es-ES_tradnl" sz="25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7630886" y="2389655"/>
            <a:ext cx="2891339" cy="278537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ES_tradnl" sz="25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  <a:p>
            <a:pPr algn="ctr"/>
            <a:endParaRPr lang="es-ES_tradnl" sz="25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  <a:p>
            <a:pPr algn="ctr"/>
            <a:r>
              <a:rPr lang="es-ES_tradnl" sz="2500" b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Immovable-associated</a:t>
            </a:r>
            <a:r>
              <a:rPr lang="es-ES_tradnl" sz="25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sz="2500" b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equipment</a:t>
            </a:r>
            <a:endParaRPr lang="es-ES_tradnl" sz="25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  <a:p>
            <a:pPr algn="ctr"/>
            <a:endParaRPr lang="es-ES_tradnl" sz="25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  <a:p>
            <a:pPr algn="ctr"/>
            <a:endParaRPr lang="es-ES_tradnl" sz="25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635C5CC6-840C-FF45-8F0C-0E7F1BAF3BE2}"/>
              </a:ext>
            </a:extLst>
          </p:cNvPr>
          <p:cNvSpPr/>
          <p:nvPr/>
        </p:nvSpPr>
        <p:spPr>
          <a:xfrm>
            <a:off x="6781800" y="2406693"/>
            <a:ext cx="674914" cy="2768340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F190150E-B63D-F843-B2DF-2FC7AAC931BF}"/>
              </a:ext>
            </a:extLst>
          </p:cNvPr>
          <p:cNvSpPr txBox="1"/>
          <p:nvPr/>
        </p:nvSpPr>
        <p:spPr>
          <a:xfrm>
            <a:off x="3156857" y="1763488"/>
            <a:ext cx="5464629" cy="47705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500" b="1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Points</a:t>
            </a:r>
            <a:r>
              <a:rPr lang="es-ES" sz="2500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of </a:t>
            </a:r>
            <a:r>
              <a:rPr lang="es-ES" sz="2500" b="1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interaction</a:t>
            </a:r>
            <a:r>
              <a:rPr lang="es-ES" sz="2500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: </a:t>
            </a:r>
            <a:r>
              <a:rPr lang="es-ES" sz="2500" b="1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selected</a:t>
            </a:r>
            <a:r>
              <a:rPr lang="es-ES" sz="2500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themes</a:t>
            </a:r>
            <a:r>
              <a:rPr lang="es-ES" sz="2500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791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">
        <p:fad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D46FEE24-1E01-BB4B-9553-8D7CCE4470A5}"/>
              </a:ext>
            </a:extLst>
          </p:cNvPr>
          <p:cNvSpPr txBox="1"/>
          <p:nvPr/>
        </p:nvSpPr>
        <p:spPr>
          <a:xfrm>
            <a:off x="1020418" y="457198"/>
            <a:ext cx="1643269" cy="4770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25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1.- </a:t>
            </a:r>
            <a:r>
              <a:rPr lang="es-ES_tradnl" sz="2500" b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Scope</a:t>
            </a:r>
            <a:endParaRPr lang="es-ES_tradnl" sz="25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C05F63A7-003E-114D-B2BD-0833CFD51343}"/>
              </a:ext>
            </a:extLst>
          </p:cNvPr>
          <p:cNvSpPr txBox="1"/>
          <p:nvPr/>
        </p:nvSpPr>
        <p:spPr>
          <a:xfrm>
            <a:off x="1589314" y="1371600"/>
            <a:ext cx="548640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00" b="1" dirty="0">
                <a:solidFill>
                  <a:schemeClr val="accent2"/>
                </a:solidFill>
                <a:latin typeface="Garamond" panose="02020404030301010803" pitchFamily="18" charset="0"/>
              </a:rPr>
              <a:t>A). </a:t>
            </a:r>
            <a:r>
              <a:rPr lang="es-ES" sz="2500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Types</a:t>
            </a:r>
            <a:r>
              <a:rPr lang="es-ES" sz="2500" b="1" dirty="0">
                <a:solidFill>
                  <a:schemeClr val="accent2"/>
                </a:solidFill>
                <a:latin typeface="Garamond" panose="02020404030301010803" pitchFamily="18" charset="0"/>
              </a:rPr>
              <a:t> of </a:t>
            </a:r>
            <a:r>
              <a:rPr lang="es-ES" sz="2500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equipment</a:t>
            </a:r>
            <a:endParaRPr lang="es-ES" sz="2500" b="1" dirty="0">
              <a:solidFill>
                <a:schemeClr val="accent2"/>
              </a:solidFill>
              <a:latin typeface="Garamond" panose="02020404030301010803" pitchFamily="18" charset="0"/>
            </a:endParaRPr>
          </a:p>
          <a:p>
            <a:endParaRPr lang="es-ES" sz="2500" b="1" dirty="0">
              <a:solidFill>
                <a:schemeClr val="accent2"/>
              </a:solidFill>
              <a:latin typeface="Garamond" panose="02020404030301010803" pitchFamily="18" charset="0"/>
            </a:endParaRPr>
          </a:p>
          <a:p>
            <a:endParaRPr lang="es-ES" sz="2500" b="1" dirty="0">
              <a:solidFill>
                <a:schemeClr val="accent2"/>
              </a:solidFill>
              <a:latin typeface="Garamond" panose="02020404030301010803" pitchFamily="18" charset="0"/>
            </a:endParaRPr>
          </a:p>
          <a:p>
            <a:endParaRPr lang="es-ES" sz="2500" b="1" dirty="0">
              <a:solidFill>
                <a:schemeClr val="accent2"/>
              </a:solidFill>
              <a:latin typeface="Garamond" panose="02020404030301010803" pitchFamily="18" charset="0"/>
            </a:endParaRPr>
          </a:p>
          <a:p>
            <a:endParaRPr lang="es-ES" sz="2500" b="1" dirty="0">
              <a:solidFill>
                <a:schemeClr val="accent2"/>
              </a:solidFill>
              <a:latin typeface="Garamond" panose="02020404030301010803" pitchFamily="18" charset="0"/>
            </a:endParaRPr>
          </a:p>
          <a:p>
            <a:r>
              <a:rPr lang="es-ES" sz="2500" b="1" dirty="0">
                <a:solidFill>
                  <a:schemeClr val="accent2"/>
                </a:solidFill>
                <a:latin typeface="Garamond" panose="02020404030301010803" pitchFamily="18" charset="0"/>
              </a:rPr>
              <a:t>B). </a:t>
            </a:r>
            <a:r>
              <a:rPr lang="es-ES" sz="2500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Limited</a:t>
            </a:r>
            <a:r>
              <a:rPr lang="es-ES" sz="2500" b="1" dirty="0">
                <a:solidFill>
                  <a:schemeClr val="accent2"/>
                </a:solidFill>
                <a:latin typeface="Garamond" panose="02020404030301010803" pitchFamily="18" charset="0"/>
              </a:rPr>
              <a:t> to </a:t>
            </a:r>
            <a:r>
              <a:rPr lang="es-ES" sz="2500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equipment</a:t>
            </a:r>
            <a:r>
              <a:rPr lang="es-ES" sz="2500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</a:p>
          <a:p>
            <a:endParaRPr lang="es-ES" sz="2500" b="1" dirty="0">
              <a:solidFill>
                <a:schemeClr val="accent2"/>
              </a:solidFill>
              <a:latin typeface="Garamond" panose="02020404030301010803" pitchFamily="18" charset="0"/>
            </a:endParaRPr>
          </a:p>
          <a:p>
            <a:endParaRPr lang="es-ES" sz="2500" b="1" dirty="0">
              <a:solidFill>
                <a:schemeClr val="accent2"/>
              </a:solidFill>
              <a:latin typeface="Garamond" panose="02020404030301010803" pitchFamily="18" charset="0"/>
            </a:endParaRPr>
          </a:p>
          <a:p>
            <a:endParaRPr lang="es-ES" sz="2500" b="1" dirty="0">
              <a:solidFill>
                <a:schemeClr val="accent2"/>
              </a:solidFill>
              <a:latin typeface="Garamond" panose="02020404030301010803" pitchFamily="18" charset="0"/>
            </a:endParaRPr>
          </a:p>
          <a:p>
            <a:endParaRPr lang="es-ES" sz="2500" b="1" dirty="0">
              <a:solidFill>
                <a:schemeClr val="accent2"/>
              </a:solidFill>
              <a:latin typeface="Garamond" panose="02020404030301010803" pitchFamily="18" charset="0"/>
            </a:endParaRPr>
          </a:p>
          <a:p>
            <a:r>
              <a:rPr lang="es-ES" sz="2500" b="1" dirty="0">
                <a:solidFill>
                  <a:schemeClr val="accent2"/>
                </a:solidFill>
                <a:latin typeface="Garamond" panose="02020404030301010803" pitchFamily="18" charset="0"/>
              </a:rPr>
              <a:t>C). </a:t>
            </a:r>
            <a:r>
              <a:rPr lang="es-ES" sz="2500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Transactions</a:t>
            </a:r>
            <a:r>
              <a:rPr lang="es-ES" sz="2500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covered</a:t>
            </a:r>
            <a:r>
              <a:rPr lang="es-ES" sz="2500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by</a:t>
            </a:r>
            <a:r>
              <a:rPr lang="es-ES" sz="2500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Protocols</a:t>
            </a:r>
            <a:r>
              <a:rPr lang="es-ES" sz="2500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A544BD23-F717-7D44-B59A-1F3086945056}"/>
              </a:ext>
            </a:extLst>
          </p:cNvPr>
          <p:cNvSpPr txBox="1"/>
          <p:nvPr/>
        </p:nvSpPr>
        <p:spPr>
          <a:xfrm>
            <a:off x="7489373" y="1055912"/>
            <a:ext cx="4256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Not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covered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by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listed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HS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codes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Not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covered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by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rail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definition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Low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value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equipment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</a:p>
          <a:p>
            <a:pPr marL="285750" indent="-285750">
              <a:buFontTx/>
              <a:buChar char="-"/>
            </a:pPr>
            <a:endParaRPr lang="es-ES" b="1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11" name="Abrir llave 10">
            <a:extLst>
              <a:ext uri="{FF2B5EF4-FFF2-40B4-BE49-F238E27FC236}">
                <a16:creationId xmlns:a16="http://schemas.microsoft.com/office/drawing/2014/main" xmlns="" id="{17055BA0-ABC7-484D-946B-5EC14CF11C57}"/>
              </a:ext>
            </a:extLst>
          </p:cNvPr>
          <p:cNvSpPr/>
          <p:nvPr/>
        </p:nvSpPr>
        <p:spPr>
          <a:xfrm>
            <a:off x="7075714" y="1055912"/>
            <a:ext cx="391887" cy="103635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901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">
        <p:fad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D46FEE24-1E01-BB4B-9553-8D7CCE4470A5}"/>
              </a:ext>
            </a:extLst>
          </p:cNvPr>
          <p:cNvSpPr txBox="1"/>
          <p:nvPr/>
        </p:nvSpPr>
        <p:spPr>
          <a:xfrm>
            <a:off x="1020418" y="457198"/>
            <a:ext cx="1643269" cy="4770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25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1.- </a:t>
            </a:r>
            <a:r>
              <a:rPr lang="es-ES_tradnl" sz="2500" b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Scope</a:t>
            </a:r>
            <a:endParaRPr lang="es-ES_tradnl" sz="25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C05F63A7-003E-114D-B2BD-0833CFD51343}"/>
              </a:ext>
            </a:extLst>
          </p:cNvPr>
          <p:cNvSpPr txBox="1"/>
          <p:nvPr/>
        </p:nvSpPr>
        <p:spPr>
          <a:xfrm>
            <a:off x="1589314" y="1371600"/>
            <a:ext cx="548640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00" b="1" dirty="0">
                <a:solidFill>
                  <a:schemeClr val="accent2"/>
                </a:solidFill>
                <a:latin typeface="Garamond" panose="02020404030301010803" pitchFamily="18" charset="0"/>
              </a:rPr>
              <a:t>A). </a:t>
            </a:r>
            <a:r>
              <a:rPr lang="es-ES" sz="2500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Types</a:t>
            </a:r>
            <a:r>
              <a:rPr lang="es-ES" sz="2500" b="1" dirty="0">
                <a:solidFill>
                  <a:schemeClr val="accent2"/>
                </a:solidFill>
                <a:latin typeface="Garamond" panose="02020404030301010803" pitchFamily="18" charset="0"/>
              </a:rPr>
              <a:t> of </a:t>
            </a:r>
            <a:r>
              <a:rPr lang="es-ES" sz="2500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equipment</a:t>
            </a:r>
            <a:endParaRPr lang="es-ES" sz="2500" b="1" dirty="0">
              <a:solidFill>
                <a:schemeClr val="accent2"/>
              </a:solidFill>
              <a:latin typeface="Garamond" panose="02020404030301010803" pitchFamily="18" charset="0"/>
            </a:endParaRPr>
          </a:p>
          <a:p>
            <a:endParaRPr lang="es-ES" sz="2500" b="1" dirty="0">
              <a:solidFill>
                <a:schemeClr val="accent2"/>
              </a:solidFill>
              <a:latin typeface="Garamond" panose="02020404030301010803" pitchFamily="18" charset="0"/>
            </a:endParaRPr>
          </a:p>
          <a:p>
            <a:endParaRPr lang="es-ES" sz="2500" b="1" dirty="0">
              <a:solidFill>
                <a:schemeClr val="accent2"/>
              </a:solidFill>
              <a:latin typeface="Garamond" panose="02020404030301010803" pitchFamily="18" charset="0"/>
            </a:endParaRPr>
          </a:p>
          <a:p>
            <a:endParaRPr lang="es-ES" sz="2500" b="1" dirty="0">
              <a:solidFill>
                <a:schemeClr val="accent2"/>
              </a:solidFill>
              <a:latin typeface="Garamond" panose="02020404030301010803" pitchFamily="18" charset="0"/>
            </a:endParaRPr>
          </a:p>
          <a:p>
            <a:endParaRPr lang="es-ES" sz="2500" b="1" dirty="0">
              <a:solidFill>
                <a:schemeClr val="accent2"/>
              </a:solidFill>
              <a:latin typeface="Garamond" panose="02020404030301010803" pitchFamily="18" charset="0"/>
            </a:endParaRPr>
          </a:p>
          <a:p>
            <a:r>
              <a:rPr lang="es-ES" sz="2500" b="1" dirty="0">
                <a:solidFill>
                  <a:schemeClr val="accent2"/>
                </a:solidFill>
                <a:latin typeface="Garamond" panose="02020404030301010803" pitchFamily="18" charset="0"/>
              </a:rPr>
              <a:t>B). </a:t>
            </a:r>
            <a:r>
              <a:rPr lang="es-ES" sz="2500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Limited</a:t>
            </a:r>
            <a:r>
              <a:rPr lang="es-ES" sz="2500" b="1" dirty="0">
                <a:solidFill>
                  <a:schemeClr val="accent2"/>
                </a:solidFill>
                <a:latin typeface="Garamond" panose="02020404030301010803" pitchFamily="18" charset="0"/>
              </a:rPr>
              <a:t> to </a:t>
            </a:r>
            <a:r>
              <a:rPr lang="es-ES" sz="2500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equipment</a:t>
            </a:r>
            <a:r>
              <a:rPr lang="es-ES" sz="2500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</a:p>
          <a:p>
            <a:endParaRPr lang="es-ES" sz="2500" b="1" dirty="0">
              <a:solidFill>
                <a:schemeClr val="accent2"/>
              </a:solidFill>
              <a:latin typeface="Garamond" panose="02020404030301010803" pitchFamily="18" charset="0"/>
            </a:endParaRPr>
          </a:p>
          <a:p>
            <a:endParaRPr lang="es-ES" sz="2500" b="1" dirty="0">
              <a:solidFill>
                <a:schemeClr val="accent2"/>
              </a:solidFill>
              <a:latin typeface="Garamond" panose="02020404030301010803" pitchFamily="18" charset="0"/>
            </a:endParaRPr>
          </a:p>
          <a:p>
            <a:endParaRPr lang="es-ES" sz="2500" b="1" dirty="0">
              <a:solidFill>
                <a:schemeClr val="accent2"/>
              </a:solidFill>
              <a:latin typeface="Garamond" panose="02020404030301010803" pitchFamily="18" charset="0"/>
            </a:endParaRPr>
          </a:p>
          <a:p>
            <a:endParaRPr lang="es-ES" sz="2500" b="1" dirty="0">
              <a:solidFill>
                <a:schemeClr val="accent2"/>
              </a:solidFill>
              <a:latin typeface="Garamond" panose="02020404030301010803" pitchFamily="18" charset="0"/>
            </a:endParaRPr>
          </a:p>
          <a:p>
            <a:r>
              <a:rPr lang="es-ES" sz="2500" b="1" dirty="0">
                <a:solidFill>
                  <a:schemeClr val="accent2"/>
                </a:solidFill>
                <a:latin typeface="Garamond" panose="02020404030301010803" pitchFamily="18" charset="0"/>
              </a:rPr>
              <a:t>C). </a:t>
            </a:r>
            <a:r>
              <a:rPr lang="es-ES" sz="2500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Transactions</a:t>
            </a:r>
            <a:r>
              <a:rPr lang="es-ES" sz="2500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covered</a:t>
            </a:r>
            <a:r>
              <a:rPr lang="es-ES" sz="2500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by</a:t>
            </a:r>
            <a:r>
              <a:rPr lang="es-ES" sz="2500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Protocols</a:t>
            </a:r>
            <a:r>
              <a:rPr lang="es-ES" sz="2500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05293978-F150-9844-B8D8-3DF1471ED2C0}"/>
              </a:ext>
            </a:extLst>
          </p:cNvPr>
          <p:cNvSpPr txBox="1"/>
          <p:nvPr/>
        </p:nvSpPr>
        <p:spPr>
          <a:xfrm>
            <a:off x="7456715" y="2949240"/>
            <a:ext cx="4256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Not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IP</a:t>
            </a:r>
          </a:p>
          <a:p>
            <a:pPr marL="285750" indent="-285750">
              <a:buFontTx/>
              <a:buChar char="-"/>
            </a:pP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Not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all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receivables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Extent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of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proceeds</a:t>
            </a:r>
            <a:endParaRPr lang="es-ES" b="1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9" name="Abrir llave 8">
            <a:extLst>
              <a:ext uri="{FF2B5EF4-FFF2-40B4-BE49-F238E27FC236}">
                <a16:creationId xmlns:a16="http://schemas.microsoft.com/office/drawing/2014/main" xmlns="" id="{36991E19-BE61-BD43-9A2D-4183917DCAE6}"/>
              </a:ext>
            </a:extLst>
          </p:cNvPr>
          <p:cNvSpPr/>
          <p:nvPr/>
        </p:nvSpPr>
        <p:spPr>
          <a:xfrm>
            <a:off x="7086600" y="2982682"/>
            <a:ext cx="370115" cy="128451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Abrir llave 10">
            <a:extLst>
              <a:ext uri="{FF2B5EF4-FFF2-40B4-BE49-F238E27FC236}">
                <a16:creationId xmlns:a16="http://schemas.microsoft.com/office/drawing/2014/main" xmlns="" id="{17055BA0-ABC7-484D-946B-5EC14CF11C57}"/>
              </a:ext>
            </a:extLst>
          </p:cNvPr>
          <p:cNvSpPr/>
          <p:nvPr/>
        </p:nvSpPr>
        <p:spPr>
          <a:xfrm>
            <a:off x="7097486" y="1055912"/>
            <a:ext cx="370115" cy="108857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8CB0E72A-1942-1F4F-B9F1-9D91DDB255B0}"/>
              </a:ext>
            </a:extLst>
          </p:cNvPr>
          <p:cNvSpPr txBox="1"/>
          <p:nvPr/>
        </p:nvSpPr>
        <p:spPr>
          <a:xfrm>
            <a:off x="7489373" y="1055912"/>
            <a:ext cx="4256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Not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covered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by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listed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HS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codes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Not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covered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by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rail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definition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Low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value</a:t>
            </a:r>
            <a:endParaRPr lang="es-ES" b="1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477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">
        <p:fad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D46FEE24-1E01-BB4B-9553-8D7CCE4470A5}"/>
              </a:ext>
            </a:extLst>
          </p:cNvPr>
          <p:cNvSpPr txBox="1"/>
          <p:nvPr/>
        </p:nvSpPr>
        <p:spPr>
          <a:xfrm>
            <a:off x="1020418" y="457198"/>
            <a:ext cx="1643269" cy="4770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25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1.- </a:t>
            </a:r>
            <a:r>
              <a:rPr lang="es-ES_tradnl" sz="2500" b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Scope</a:t>
            </a:r>
            <a:endParaRPr lang="es-ES_tradnl" sz="25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C05F63A7-003E-114D-B2BD-0833CFD51343}"/>
              </a:ext>
            </a:extLst>
          </p:cNvPr>
          <p:cNvSpPr txBox="1"/>
          <p:nvPr/>
        </p:nvSpPr>
        <p:spPr>
          <a:xfrm>
            <a:off x="1589314" y="1371600"/>
            <a:ext cx="54864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00" b="1" dirty="0">
                <a:solidFill>
                  <a:schemeClr val="accent2"/>
                </a:solidFill>
                <a:latin typeface="Garamond" panose="02020404030301010803" pitchFamily="18" charset="0"/>
              </a:rPr>
              <a:t>A). </a:t>
            </a:r>
            <a:r>
              <a:rPr lang="es-ES" sz="2500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Types</a:t>
            </a:r>
            <a:r>
              <a:rPr lang="es-ES" sz="2500" b="1" dirty="0">
                <a:solidFill>
                  <a:schemeClr val="accent2"/>
                </a:solidFill>
                <a:latin typeface="Garamond" panose="02020404030301010803" pitchFamily="18" charset="0"/>
              </a:rPr>
              <a:t> of </a:t>
            </a:r>
            <a:r>
              <a:rPr lang="es-ES" sz="2500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equipment</a:t>
            </a:r>
            <a:endParaRPr lang="es-ES" sz="2500" b="1" dirty="0">
              <a:solidFill>
                <a:schemeClr val="accent2"/>
              </a:solidFill>
              <a:latin typeface="Garamond" panose="02020404030301010803" pitchFamily="18" charset="0"/>
            </a:endParaRPr>
          </a:p>
          <a:p>
            <a:endParaRPr lang="es-ES" sz="2500" b="1" dirty="0">
              <a:solidFill>
                <a:schemeClr val="accent2"/>
              </a:solidFill>
              <a:latin typeface="Garamond" panose="02020404030301010803" pitchFamily="18" charset="0"/>
            </a:endParaRPr>
          </a:p>
          <a:p>
            <a:endParaRPr lang="es-ES" sz="2500" b="1" dirty="0">
              <a:solidFill>
                <a:schemeClr val="accent2"/>
              </a:solidFill>
              <a:latin typeface="Garamond" panose="02020404030301010803" pitchFamily="18" charset="0"/>
            </a:endParaRPr>
          </a:p>
          <a:p>
            <a:endParaRPr lang="es-ES" sz="2500" b="1" dirty="0">
              <a:solidFill>
                <a:schemeClr val="accent2"/>
              </a:solidFill>
              <a:latin typeface="Garamond" panose="02020404030301010803" pitchFamily="18" charset="0"/>
            </a:endParaRPr>
          </a:p>
          <a:p>
            <a:endParaRPr lang="es-ES" sz="2500" b="1" dirty="0">
              <a:solidFill>
                <a:schemeClr val="accent2"/>
              </a:solidFill>
              <a:latin typeface="Garamond" panose="02020404030301010803" pitchFamily="18" charset="0"/>
            </a:endParaRPr>
          </a:p>
          <a:p>
            <a:r>
              <a:rPr lang="es-ES" sz="2500" b="1" dirty="0">
                <a:solidFill>
                  <a:schemeClr val="accent2"/>
                </a:solidFill>
                <a:latin typeface="Garamond" panose="02020404030301010803" pitchFamily="18" charset="0"/>
              </a:rPr>
              <a:t>B). </a:t>
            </a:r>
            <a:r>
              <a:rPr lang="es-ES" sz="2500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Limited</a:t>
            </a:r>
            <a:r>
              <a:rPr lang="es-ES" sz="2500" b="1" dirty="0">
                <a:solidFill>
                  <a:schemeClr val="accent2"/>
                </a:solidFill>
                <a:latin typeface="Garamond" panose="02020404030301010803" pitchFamily="18" charset="0"/>
              </a:rPr>
              <a:t> to </a:t>
            </a:r>
            <a:r>
              <a:rPr lang="es-ES" sz="2500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equipment</a:t>
            </a:r>
            <a:r>
              <a:rPr lang="es-ES" sz="2500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</a:p>
          <a:p>
            <a:endParaRPr lang="es-ES" sz="2500" b="1" dirty="0">
              <a:solidFill>
                <a:schemeClr val="accent2"/>
              </a:solidFill>
              <a:latin typeface="Garamond" panose="02020404030301010803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05293978-F150-9844-B8D8-3DF1471ED2C0}"/>
              </a:ext>
            </a:extLst>
          </p:cNvPr>
          <p:cNvSpPr txBox="1"/>
          <p:nvPr/>
        </p:nvSpPr>
        <p:spPr>
          <a:xfrm>
            <a:off x="7456715" y="2949240"/>
            <a:ext cx="4256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Not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IP</a:t>
            </a:r>
          </a:p>
          <a:p>
            <a:pPr marL="285750" indent="-285750">
              <a:buFontTx/>
              <a:buChar char="-"/>
            </a:pP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Not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all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receivables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Extent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of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proceeds</a:t>
            </a:r>
            <a:endParaRPr lang="es-ES" b="1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marL="285750" indent="-285750">
              <a:buFontTx/>
              <a:buChar char="-"/>
            </a:pP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Separated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accessories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9" name="Abrir llave 8">
            <a:extLst>
              <a:ext uri="{FF2B5EF4-FFF2-40B4-BE49-F238E27FC236}">
                <a16:creationId xmlns:a16="http://schemas.microsoft.com/office/drawing/2014/main" xmlns="" id="{36991E19-BE61-BD43-9A2D-4183917DCAE6}"/>
              </a:ext>
            </a:extLst>
          </p:cNvPr>
          <p:cNvSpPr/>
          <p:nvPr/>
        </p:nvSpPr>
        <p:spPr>
          <a:xfrm>
            <a:off x="7086600" y="2982682"/>
            <a:ext cx="370115" cy="128451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Abrir llave 10">
            <a:extLst>
              <a:ext uri="{FF2B5EF4-FFF2-40B4-BE49-F238E27FC236}">
                <a16:creationId xmlns:a16="http://schemas.microsoft.com/office/drawing/2014/main" xmlns="" id="{17055BA0-ABC7-484D-946B-5EC14CF11C57}"/>
              </a:ext>
            </a:extLst>
          </p:cNvPr>
          <p:cNvSpPr/>
          <p:nvPr/>
        </p:nvSpPr>
        <p:spPr>
          <a:xfrm>
            <a:off x="7097486" y="1055912"/>
            <a:ext cx="370115" cy="108857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8CB0E72A-1942-1F4F-B9F1-9D91DDB255B0}"/>
              </a:ext>
            </a:extLst>
          </p:cNvPr>
          <p:cNvSpPr txBox="1"/>
          <p:nvPr/>
        </p:nvSpPr>
        <p:spPr>
          <a:xfrm>
            <a:off x="7489373" y="1055912"/>
            <a:ext cx="4256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Not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covered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by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listed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HS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codes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Not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covered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by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rail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definition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Low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value</a:t>
            </a:r>
            <a:endParaRPr lang="es-ES" b="1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73C7D59F-9CCD-8440-98FF-6F1C5CAEA7E4}"/>
              </a:ext>
            </a:extLst>
          </p:cNvPr>
          <p:cNvSpPr txBox="1"/>
          <p:nvPr/>
        </p:nvSpPr>
        <p:spPr>
          <a:xfrm>
            <a:off x="1020417" y="4897464"/>
            <a:ext cx="10091867" cy="1323439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2000" i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Art. I.2.a/b/c. 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MAC </a:t>
            </a:r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equipment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” </a:t>
            </a:r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means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an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object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that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falls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under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a </a:t>
            </a:r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Harmonized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System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code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listed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in </a:t>
            </a:r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Annex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1/2/3 to </a:t>
            </a:r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the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Protocol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including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all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installed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incorporated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or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attached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accessories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components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and </a:t>
            </a:r>
            <a:r>
              <a:rPr lang="es-ES" sz="2000" b="1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parts</a:t>
            </a: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sz="2000" b="1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which</a:t>
            </a: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do </a:t>
            </a:r>
            <a:r>
              <a:rPr lang="es-ES" sz="2000" b="1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not</a:t>
            </a: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sz="2000" b="1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fall</a:t>
            </a: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sz="2000" b="1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within</a:t>
            </a: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a </a:t>
            </a:r>
            <a:r>
              <a:rPr lang="es-ES" sz="2000" b="1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separate</a:t>
            </a: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sz="2000" b="1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Harmonized</a:t>
            </a: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sz="2000" b="1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System</a:t>
            </a: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sz="2000" b="1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code</a:t>
            </a: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sz="2000" b="1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listed</a:t>
            </a: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in </a:t>
            </a:r>
            <a:r>
              <a:rPr lang="es-ES" sz="2000" b="1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that</a:t>
            </a: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sz="2000" b="1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Annex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, and </a:t>
            </a:r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all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data, </a:t>
            </a:r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manuals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and records </a:t>
            </a:r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relating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thereto</a:t>
            </a:r>
            <a:endParaRPr lang="es-ES" sz="2000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24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">
        <p:fad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D46FEE24-1E01-BB4B-9553-8D7CCE4470A5}"/>
              </a:ext>
            </a:extLst>
          </p:cNvPr>
          <p:cNvSpPr txBox="1"/>
          <p:nvPr/>
        </p:nvSpPr>
        <p:spPr>
          <a:xfrm>
            <a:off x="1020418" y="457198"/>
            <a:ext cx="1643269" cy="4770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25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1.- </a:t>
            </a:r>
            <a:r>
              <a:rPr lang="es-ES_tradnl" sz="2500" b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Scope</a:t>
            </a:r>
            <a:endParaRPr lang="es-ES_tradnl" sz="25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C05F63A7-003E-114D-B2BD-0833CFD51343}"/>
              </a:ext>
            </a:extLst>
          </p:cNvPr>
          <p:cNvSpPr txBox="1"/>
          <p:nvPr/>
        </p:nvSpPr>
        <p:spPr>
          <a:xfrm>
            <a:off x="1589314" y="1371600"/>
            <a:ext cx="548640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00" b="1" dirty="0">
                <a:solidFill>
                  <a:schemeClr val="accent2"/>
                </a:solidFill>
                <a:latin typeface="Garamond" panose="02020404030301010803" pitchFamily="18" charset="0"/>
              </a:rPr>
              <a:t>A). </a:t>
            </a:r>
            <a:r>
              <a:rPr lang="es-ES" sz="2500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Types</a:t>
            </a:r>
            <a:r>
              <a:rPr lang="es-ES" sz="2500" b="1" dirty="0">
                <a:solidFill>
                  <a:schemeClr val="accent2"/>
                </a:solidFill>
                <a:latin typeface="Garamond" panose="02020404030301010803" pitchFamily="18" charset="0"/>
              </a:rPr>
              <a:t> of </a:t>
            </a:r>
            <a:r>
              <a:rPr lang="es-ES" sz="2500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equipment</a:t>
            </a:r>
            <a:endParaRPr lang="es-ES" sz="2500" b="1" dirty="0">
              <a:solidFill>
                <a:schemeClr val="accent2"/>
              </a:solidFill>
              <a:latin typeface="Garamond" panose="02020404030301010803" pitchFamily="18" charset="0"/>
            </a:endParaRPr>
          </a:p>
          <a:p>
            <a:endParaRPr lang="es-ES" sz="2500" b="1" dirty="0">
              <a:solidFill>
                <a:schemeClr val="accent2"/>
              </a:solidFill>
              <a:latin typeface="Garamond" panose="02020404030301010803" pitchFamily="18" charset="0"/>
            </a:endParaRPr>
          </a:p>
          <a:p>
            <a:endParaRPr lang="es-ES" sz="2500" b="1" dirty="0">
              <a:solidFill>
                <a:schemeClr val="accent2"/>
              </a:solidFill>
              <a:latin typeface="Garamond" panose="02020404030301010803" pitchFamily="18" charset="0"/>
            </a:endParaRPr>
          </a:p>
          <a:p>
            <a:endParaRPr lang="es-ES" sz="2500" b="1" dirty="0">
              <a:solidFill>
                <a:schemeClr val="accent2"/>
              </a:solidFill>
              <a:latin typeface="Garamond" panose="02020404030301010803" pitchFamily="18" charset="0"/>
            </a:endParaRPr>
          </a:p>
          <a:p>
            <a:endParaRPr lang="es-ES" sz="2500" b="1" dirty="0">
              <a:solidFill>
                <a:schemeClr val="accent2"/>
              </a:solidFill>
              <a:latin typeface="Garamond" panose="02020404030301010803" pitchFamily="18" charset="0"/>
            </a:endParaRPr>
          </a:p>
          <a:p>
            <a:r>
              <a:rPr lang="es-ES" sz="2500" b="1" dirty="0">
                <a:solidFill>
                  <a:schemeClr val="accent2"/>
                </a:solidFill>
                <a:latin typeface="Garamond" panose="02020404030301010803" pitchFamily="18" charset="0"/>
              </a:rPr>
              <a:t>B). </a:t>
            </a:r>
            <a:r>
              <a:rPr lang="es-ES" sz="2500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Limited</a:t>
            </a:r>
            <a:r>
              <a:rPr lang="es-ES" sz="2500" b="1" dirty="0">
                <a:solidFill>
                  <a:schemeClr val="accent2"/>
                </a:solidFill>
                <a:latin typeface="Garamond" panose="02020404030301010803" pitchFamily="18" charset="0"/>
              </a:rPr>
              <a:t> to </a:t>
            </a:r>
            <a:r>
              <a:rPr lang="es-ES" sz="2500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equipment</a:t>
            </a:r>
            <a:r>
              <a:rPr lang="es-ES" sz="2500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</a:p>
          <a:p>
            <a:endParaRPr lang="es-ES" sz="2500" b="1" dirty="0">
              <a:solidFill>
                <a:schemeClr val="accent2"/>
              </a:solidFill>
              <a:latin typeface="Garamond" panose="02020404030301010803" pitchFamily="18" charset="0"/>
            </a:endParaRPr>
          </a:p>
          <a:p>
            <a:endParaRPr lang="es-ES" sz="2500" b="1" dirty="0">
              <a:solidFill>
                <a:schemeClr val="accent2"/>
              </a:solidFill>
              <a:latin typeface="Garamond" panose="02020404030301010803" pitchFamily="18" charset="0"/>
            </a:endParaRPr>
          </a:p>
          <a:p>
            <a:endParaRPr lang="es-ES" sz="2500" b="1" dirty="0">
              <a:solidFill>
                <a:schemeClr val="accent2"/>
              </a:solidFill>
              <a:latin typeface="Garamond" panose="02020404030301010803" pitchFamily="18" charset="0"/>
            </a:endParaRPr>
          </a:p>
          <a:p>
            <a:endParaRPr lang="es-ES" sz="2500" b="1" dirty="0">
              <a:solidFill>
                <a:schemeClr val="accent2"/>
              </a:solidFill>
              <a:latin typeface="Garamond" panose="02020404030301010803" pitchFamily="18" charset="0"/>
            </a:endParaRPr>
          </a:p>
          <a:p>
            <a:r>
              <a:rPr lang="es-ES" sz="2500" b="1" dirty="0">
                <a:solidFill>
                  <a:schemeClr val="accent2"/>
                </a:solidFill>
                <a:latin typeface="Garamond" panose="02020404030301010803" pitchFamily="18" charset="0"/>
              </a:rPr>
              <a:t>C). </a:t>
            </a:r>
            <a:r>
              <a:rPr lang="es-ES" sz="2500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Transactions</a:t>
            </a:r>
            <a:r>
              <a:rPr lang="es-ES" sz="2500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covered</a:t>
            </a:r>
            <a:r>
              <a:rPr lang="es-ES" sz="2500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by</a:t>
            </a:r>
            <a:r>
              <a:rPr lang="es-ES" sz="2500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Protocols</a:t>
            </a:r>
            <a:r>
              <a:rPr lang="es-ES" sz="2500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1AEF0E7F-59F8-9941-B4E0-8F92185FC494}"/>
              </a:ext>
            </a:extLst>
          </p:cNvPr>
          <p:cNvSpPr txBox="1"/>
          <p:nvPr/>
        </p:nvSpPr>
        <p:spPr>
          <a:xfrm>
            <a:off x="7489373" y="4614761"/>
            <a:ext cx="42127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Wider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coverage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by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the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Protocols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Special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regimes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in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domestic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laws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for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certain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transactions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Treatment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as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secured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transactions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by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domestic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laws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may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vary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i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(leasing </a:t>
            </a:r>
            <a:r>
              <a:rPr lang="es-ES" i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laws</a:t>
            </a:r>
            <a:r>
              <a:rPr lang="es-ES" i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es-ES" i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reservation</a:t>
            </a:r>
            <a:r>
              <a:rPr lang="es-ES" i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of </a:t>
            </a:r>
            <a:r>
              <a:rPr lang="es-ES" i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title</a:t>
            </a:r>
            <a:r>
              <a:rPr lang="es-ES" i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) 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formal </a:t>
            </a:r>
            <a:r>
              <a:rPr lang="es-ES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or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functional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approach</a:t>
            </a:r>
            <a:endParaRPr lang="es-ES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5" name="Abrir llave 4">
            <a:extLst>
              <a:ext uri="{FF2B5EF4-FFF2-40B4-BE49-F238E27FC236}">
                <a16:creationId xmlns:a16="http://schemas.microsoft.com/office/drawing/2014/main" xmlns="" id="{1ADD74DF-7741-0E4D-91AD-4FE099BD2356}"/>
              </a:ext>
            </a:extLst>
          </p:cNvPr>
          <p:cNvSpPr/>
          <p:nvPr/>
        </p:nvSpPr>
        <p:spPr>
          <a:xfrm>
            <a:off x="7075714" y="4637314"/>
            <a:ext cx="370115" cy="179614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05293978-F150-9844-B8D8-3DF1471ED2C0}"/>
              </a:ext>
            </a:extLst>
          </p:cNvPr>
          <p:cNvSpPr txBox="1"/>
          <p:nvPr/>
        </p:nvSpPr>
        <p:spPr>
          <a:xfrm>
            <a:off x="7456715" y="2949240"/>
            <a:ext cx="4256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Not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IP</a:t>
            </a:r>
          </a:p>
          <a:p>
            <a:pPr marL="285750" indent="-285750">
              <a:buFontTx/>
              <a:buChar char="-"/>
            </a:pP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Not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receivables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Extent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of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proceeds</a:t>
            </a:r>
            <a:endParaRPr lang="es-ES" b="1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marL="285750" indent="-285750">
              <a:buFontTx/>
              <a:buChar char="-"/>
            </a:pP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Separated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accesories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9" name="Abrir llave 8">
            <a:extLst>
              <a:ext uri="{FF2B5EF4-FFF2-40B4-BE49-F238E27FC236}">
                <a16:creationId xmlns:a16="http://schemas.microsoft.com/office/drawing/2014/main" xmlns="" id="{36991E19-BE61-BD43-9A2D-4183917DCAE6}"/>
              </a:ext>
            </a:extLst>
          </p:cNvPr>
          <p:cNvSpPr/>
          <p:nvPr/>
        </p:nvSpPr>
        <p:spPr>
          <a:xfrm>
            <a:off x="7086600" y="2982682"/>
            <a:ext cx="370115" cy="128451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Abrir llave 10">
            <a:extLst>
              <a:ext uri="{FF2B5EF4-FFF2-40B4-BE49-F238E27FC236}">
                <a16:creationId xmlns:a16="http://schemas.microsoft.com/office/drawing/2014/main" xmlns="" id="{17055BA0-ABC7-484D-946B-5EC14CF11C57}"/>
              </a:ext>
            </a:extLst>
          </p:cNvPr>
          <p:cNvSpPr/>
          <p:nvPr/>
        </p:nvSpPr>
        <p:spPr>
          <a:xfrm>
            <a:off x="7097486" y="1055912"/>
            <a:ext cx="370115" cy="108857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98E5761D-0068-7440-858B-53B31E0B02B6}"/>
              </a:ext>
            </a:extLst>
          </p:cNvPr>
          <p:cNvSpPr txBox="1"/>
          <p:nvPr/>
        </p:nvSpPr>
        <p:spPr>
          <a:xfrm>
            <a:off x="7489373" y="1055912"/>
            <a:ext cx="4256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Not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covered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by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listed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HS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codes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/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selected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Annex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/es</a:t>
            </a:r>
          </a:p>
          <a:p>
            <a:pPr marL="285750" indent="-285750">
              <a:buFontTx/>
              <a:buChar char="-"/>
            </a:pP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Not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covered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by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rail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definition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Pre-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existing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rights</a:t>
            </a:r>
            <a:endParaRPr lang="es-ES" b="1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33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">
        <p:fad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D46FEE24-1E01-BB4B-9553-8D7CCE4470A5}"/>
              </a:ext>
            </a:extLst>
          </p:cNvPr>
          <p:cNvSpPr txBox="1"/>
          <p:nvPr/>
        </p:nvSpPr>
        <p:spPr>
          <a:xfrm>
            <a:off x="1020418" y="457198"/>
            <a:ext cx="2778696" cy="4770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25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2.- </a:t>
            </a:r>
            <a:r>
              <a:rPr lang="es-ES_tradnl" sz="2500" b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Registration</a:t>
            </a:r>
            <a:endParaRPr lang="es-ES_tradnl" sz="25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C05F63A7-003E-114D-B2BD-0833CFD51343}"/>
              </a:ext>
            </a:extLst>
          </p:cNvPr>
          <p:cNvSpPr txBox="1"/>
          <p:nvPr/>
        </p:nvSpPr>
        <p:spPr>
          <a:xfrm>
            <a:off x="1589314" y="1371600"/>
            <a:ext cx="548640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A).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Domestic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and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international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effects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of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registration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: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double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registration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</a:p>
          <a:p>
            <a:endParaRPr lang="es-ES" sz="2500" b="1" dirty="0">
              <a:solidFill>
                <a:schemeClr val="accent1"/>
              </a:solidFill>
              <a:latin typeface="Garamond" panose="02020404030301010803" pitchFamily="18" charset="0"/>
            </a:endParaRPr>
          </a:p>
          <a:p>
            <a:endParaRPr lang="es-ES" sz="2500" b="1" dirty="0">
              <a:solidFill>
                <a:schemeClr val="accent1"/>
              </a:solidFill>
              <a:latin typeface="Garamond" panose="02020404030301010803" pitchFamily="18" charset="0"/>
            </a:endParaRPr>
          </a:p>
          <a:p>
            <a:endParaRPr lang="es-ES" sz="2500" b="1" dirty="0">
              <a:solidFill>
                <a:schemeClr val="accent1"/>
              </a:solidFill>
              <a:latin typeface="Garamond" panose="02020404030301010803" pitchFamily="18" charset="0"/>
            </a:endParaRPr>
          </a:p>
          <a:p>
            <a:endParaRPr lang="es-ES" sz="2500" b="1" dirty="0">
              <a:solidFill>
                <a:schemeClr val="accent1"/>
              </a:solidFill>
              <a:latin typeface="Garamond" panose="02020404030301010803" pitchFamily="18" charset="0"/>
            </a:endParaRPr>
          </a:p>
          <a:p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B).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Interconnection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between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domestic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registries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and IR</a:t>
            </a:r>
          </a:p>
          <a:p>
            <a:endParaRPr lang="es-ES" sz="2500" b="1" dirty="0">
              <a:solidFill>
                <a:schemeClr val="accent1"/>
              </a:solidFill>
              <a:latin typeface="Garamond" panose="02020404030301010803" pitchFamily="18" charset="0"/>
            </a:endParaRPr>
          </a:p>
          <a:p>
            <a:endParaRPr lang="es-ES" sz="2500" b="1" dirty="0">
              <a:solidFill>
                <a:schemeClr val="accent1"/>
              </a:solidFill>
              <a:latin typeface="Garamond" panose="02020404030301010803" pitchFamily="18" charset="0"/>
            </a:endParaRPr>
          </a:p>
          <a:p>
            <a:endParaRPr lang="es-ES" sz="2500" b="1" dirty="0">
              <a:solidFill>
                <a:schemeClr val="accent1"/>
              </a:solidFill>
              <a:latin typeface="Garamond" panose="02020404030301010803" pitchFamily="18" charset="0"/>
            </a:endParaRPr>
          </a:p>
          <a:p>
            <a:endParaRPr lang="es-ES" sz="2500" b="1" dirty="0">
              <a:solidFill>
                <a:schemeClr val="accent1"/>
              </a:solidFill>
              <a:latin typeface="Garamond" panose="02020404030301010803" pitchFamily="18" charset="0"/>
            </a:endParaRPr>
          </a:p>
          <a:p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C).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Notices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of sale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B6C91A34-B6CF-614B-A7E0-33161FC3A21E}"/>
              </a:ext>
            </a:extLst>
          </p:cNvPr>
          <p:cNvSpPr txBox="1"/>
          <p:nvPr/>
        </p:nvSpPr>
        <p:spPr>
          <a:xfrm>
            <a:off x="7467601" y="1066012"/>
            <a:ext cx="4256314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Sanction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for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not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registering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 in </a:t>
            </a: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domestic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registry</a:t>
            </a:r>
            <a:endParaRPr lang="es-ES" b="1" dirty="0">
              <a:solidFill>
                <a:schemeClr val="accent2"/>
              </a:solidFill>
              <a:latin typeface="Garamond" panose="02020404030301010803" pitchFamily="18" charset="0"/>
            </a:endParaRPr>
          </a:p>
          <a:p>
            <a:pPr marL="285750" indent="-285750">
              <a:buFontTx/>
              <a:buChar char="-"/>
            </a:pP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Costs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 and </a:t>
            </a: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benefits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 of </a:t>
            </a: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double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registration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Choices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 of </a:t>
            </a: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the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creditor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Effects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 in </a:t>
            </a: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insolvency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 and remedies</a:t>
            </a:r>
          </a:p>
          <a:p>
            <a:pPr marL="285750" indent="-285750">
              <a:buFontTx/>
              <a:buChar char="-"/>
            </a:pP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Debtor-based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 v. </a:t>
            </a: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asset-based</a:t>
            </a:r>
            <a:r>
              <a:rPr lang="es-ES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registries</a:t>
            </a:r>
            <a:endParaRPr lang="es-ES" b="1" dirty="0">
              <a:solidFill>
                <a:schemeClr val="accent2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Abrir llave 6">
            <a:extLst>
              <a:ext uri="{FF2B5EF4-FFF2-40B4-BE49-F238E27FC236}">
                <a16:creationId xmlns:a16="http://schemas.microsoft.com/office/drawing/2014/main" xmlns="" id="{2A56833A-CED3-6F4D-86F7-63759CBACCE1}"/>
              </a:ext>
            </a:extLst>
          </p:cNvPr>
          <p:cNvSpPr/>
          <p:nvPr/>
        </p:nvSpPr>
        <p:spPr>
          <a:xfrm>
            <a:off x="7097486" y="1055912"/>
            <a:ext cx="370115" cy="2183234"/>
          </a:xfrm>
          <a:prstGeom prst="leftBrac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53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">
        <p:fad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D46FEE24-1E01-BB4B-9553-8D7CCE4470A5}"/>
              </a:ext>
            </a:extLst>
          </p:cNvPr>
          <p:cNvSpPr txBox="1"/>
          <p:nvPr/>
        </p:nvSpPr>
        <p:spPr>
          <a:xfrm>
            <a:off x="1020418" y="457198"/>
            <a:ext cx="2778696" cy="4770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25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2.- </a:t>
            </a:r>
            <a:r>
              <a:rPr lang="es-ES_tradnl" sz="2500" b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Registration</a:t>
            </a:r>
            <a:endParaRPr lang="es-ES_tradnl" sz="25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C05F63A7-003E-114D-B2BD-0833CFD51343}"/>
              </a:ext>
            </a:extLst>
          </p:cNvPr>
          <p:cNvSpPr txBox="1"/>
          <p:nvPr/>
        </p:nvSpPr>
        <p:spPr>
          <a:xfrm>
            <a:off x="1589314" y="1371600"/>
            <a:ext cx="54864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B).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Interconnection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between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domestic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registries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and IR</a:t>
            </a:r>
          </a:p>
          <a:p>
            <a:endParaRPr lang="es-ES" sz="2500" b="1" dirty="0">
              <a:solidFill>
                <a:schemeClr val="accent1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Placa 1">
            <a:extLst>
              <a:ext uri="{FF2B5EF4-FFF2-40B4-BE49-F238E27FC236}">
                <a16:creationId xmlns:a16="http://schemas.microsoft.com/office/drawing/2014/main" xmlns="" id="{8C3838DC-A089-F647-BF7F-13B43E85D44F}"/>
              </a:ext>
            </a:extLst>
          </p:cNvPr>
          <p:cNvSpPr/>
          <p:nvPr/>
        </p:nvSpPr>
        <p:spPr>
          <a:xfrm>
            <a:off x="1589314" y="2732314"/>
            <a:ext cx="2710542" cy="2677886"/>
          </a:xfrm>
          <a:prstGeom prst="plaqu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Placa 7">
            <a:extLst>
              <a:ext uri="{FF2B5EF4-FFF2-40B4-BE49-F238E27FC236}">
                <a16:creationId xmlns:a16="http://schemas.microsoft.com/office/drawing/2014/main" xmlns="" id="{CB46D12B-094E-C348-9E4B-6B3089FFF4BC}"/>
              </a:ext>
            </a:extLst>
          </p:cNvPr>
          <p:cNvSpPr/>
          <p:nvPr/>
        </p:nvSpPr>
        <p:spPr>
          <a:xfrm>
            <a:off x="4626428" y="2732314"/>
            <a:ext cx="2710542" cy="2677886"/>
          </a:xfrm>
          <a:prstGeom prst="plaqu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161C673A-236F-6A4E-91BA-C83840AD5685}"/>
              </a:ext>
            </a:extLst>
          </p:cNvPr>
          <p:cNvSpPr txBox="1"/>
          <p:nvPr/>
        </p:nvSpPr>
        <p:spPr>
          <a:xfrm>
            <a:off x="1763487" y="3407230"/>
            <a:ext cx="23730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Garamond" panose="02020404030301010803" pitchFamily="18" charset="0"/>
              </a:rPr>
              <a:t>Foster </a:t>
            </a:r>
            <a:r>
              <a:rPr lang="es-ES" sz="20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implementation</a:t>
            </a:r>
            <a:r>
              <a:rPr lang="es-ES" sz="2000" b="1" dirty="0">
                <a:solidFill>
                  <a:schemeClr val="bg1"/>
                </a:solidFill>
                <a:latin typeface="Garamond" panose="02020404030301010803" pitchFamily="18" charset="0"/>
              </a:rPr>
              <a:t> of </a:t>
            </a:r>
            <a:r>
              <a:rPr lang="es-ES" sz="20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domestic</a:t>
            </a:r>
            <a:r>
              <a:rPr lang="es-ES" sz="2000" b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es-ES" sz="20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electronic</a:t>
            </a:r>
            <a:r>
              <a:rPr lang="es-ES" sz="2000" b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es-ES" sz="20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registries</a:t>
            </a:r>
            <a:r>
              <a:rPr lang="es-ES" sz="2000" b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6E7C518E-E635-9945-B313-612E8B967C9F}"/>
              </a:ext>
            </a:extLst>
          </p:cNvPr>
          <p:cNvSpPr txBox="1"/>
          <p:nvPr/>
        </p:nvSpPr>
        <p:spPr>
          <a:xfrm>
            <a:off x="4757058" y="3701142"/>
            <a:ext cx="2373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Replacing</a:t>
            </a:r>
            <a:r>
              <a:rPr lang="es-ES" sz="2000" b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es-ES" sz="20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or</a:t>
            </a:r>
            <a:r>
              <a:rPr lang="es-ES" sz="2000" b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es-ES" sz="20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complementing</a:t>
            </a:r>
            <a:r>
              <a:rPr lang="es-ES" sz="2000" b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10" name="Placa 9">
            <a:extLst>
              <a:ext uri="{FF2B5EF4-FFF2-40B4-BE49-F238E27FC236}">
                <a16:creationId xmlns:a16="http://schemas.microsoft.com/office/drawing/2014/main" xmlns="" id="{0DAD6DF1-2310-6A44-AEB7-287A48F1D861}"/>
              </a:ext>
            </a:extLst>
          </p:cNvPr>
          <p:cNvSpPr/>
          <p:nvPr/>
        </p:nvSpPr>
        <p:spPr>
          <a:xfrm>
            <a:off x="7739736" y="2721430"/>
            <a:ext cx="2710542" cy="2677886"/>
          </a:xfrm>
          <a:prstGeom prst="plaque">
            <a:avLst/>
          </a:prstGeom>
          <a:solidFill>
            <a:schemeClr val="accent2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426F684A-5A54-8F44-A5AB-ED1525C07706}"/>
              </a:ext>
            </a:extLst>
          </p:cNvPr>
          <p:cNvSpPr txBox="1"/>
          <p:nvPr/>
        </p:nvSpPr>
        <p:spPr>
          <a:xfrm>
            <a:off x="7870366" y="3690258"/>
            <a:ext cx="2373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Interacting</a:t>
            </a:r>
            <a:r>
              <a:rPr lang="es-ES" sz="2000" b="1" dirty="0">
                <a:solidFill>
                  <a:schemeClr val="bg1"/>
                </a:solidFill>
                <a:latin typeface="Garamond" panose="02020404030301010803" pitchFamily="18" charset="0"/>
              </a:rPr>
              <a:t> / </a:t>
            </a:r>
            <a:r>
              <a:rPr lang="es-ES" sz="20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interconnecting</a:t>
            </a:r>
            <a:endParaRPr lang="es-ES" sz="2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63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653</Words>
  <Application>Microsoft Office PowerPoint</Application>
  <PresentationFormat>Widescreen</PresentationFormat>
  <Paragraphs>173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Garamond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Sarah Hodges</cp:lastModifiedBy>
  <cp:revision>56</cp:revision>
  <dcterms:created xsi:type="dcterms:W3CDTF">2017-10-31T08:06:41Z</dcterms:created>
  <dcterms:modified xsi:type="dcterms:W3CDTF">2019-09-24T10:38:12Z</dcterms:modified>
</cp:coreProperties>
</file>